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9" r:id="rId2"/>
    <p:sldId id="268" r:id="rId3"/>
    <p:sldId id="269" r:id="rId4"/>
    <p:sldId id="276" r:id="rId5"/>
    <p:sldId id="339" r:id="rId6"/>
    <p:sldId id="340" r:id="rId7"/>
    <p:sldId id="341" r:id="rId8"/>
    <p:sldId id="287" r:id="rId9"/>
    <p:sldId id="343" r:id="rId10"/>
    <p:sldId id="344" r:id="rId11"/>
    <p:sldId id="293" r:id="rId12"/>
    <p:sldId id="294" r:id="rId13"/>
    <p:sldId id="342" r:id="rId14"/>
    <p:sldId id="301" r:id="rId15"/>
    <p:sldId id="337" r:id="rId16"/>
    <p:sldId id="338" r:id="rId17"/>
    <p:sldId id="345" r:id="rId18"/>
  </p:sldIdLst>
  <p:sldSz cx="7772400" cy="10058400"/>
  <p:notesSz cx="7315200" cy="9601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72E3C-5FBF-4DED-A00F-760C7AF0DBCD}" v="4" dt="2025-04-06T19:17:32.1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3186"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el Schimpf" userId="185f0a841746905d" providerId="LiveId" clId="{C4172E3C-5FBF-4DED-A00F-760C7AF0DBCD}"/>
    <pc:docChg chg="undo custSel addSld delSld modSld">
      <pc:chgData name="Terrel Schimpf" userId="185f0a841746905d" providerId="LiveId" clId="{C4172E3C-5FBF-4DED-A00F-760C7AF0DBCD}" dt="2025-04-06T19:17:19.004" v="348" actId="20577"/>
      <pc:docMkLst>
        <pc:docMk/>
      </pc:docMkLst>
      <pc:sldChg chg="add del mod modShow">
        <pc:chgData name="Terrel Schimpf" userId="185f0a841746905d" providerId="LiveId" clId="{C4172E3C-5FBF-4DED-A00F-760C7AF0DBCD}" dt="2025-03-18T17:36:29.251" v="32" actId="47"/>
        <pc:sldMkLst>
          <pc:docMk/>
          <pc:sldMk cId="0" sldId="256"/>
        </pc:sldMkLst>
      </pc:sldChg>
      <pc:sldChg chg="add del mod modShow">
        <pc:chgData name="Terrel Schimpf" userId="185f0a841746905d" providerId="LiveId" clId="{C4172E3C-5FBF-4DED-A00F-760C7AF0DBCD}" dt="2025-03-18T17:36:29.251" v="32" actId="47"/>
        <pc:sldMkLst>
          <pc:docMk/>
          <pc:sldMk cId="0" sldId="257"/>
        </pc:sldMkLst>
      </pc:sldChg>
      <pc:sldChg chg="add del mod modShow">
        <pc:chgData name="Terrel Schimpf" userId="185f0a841746905d" providerId="LiveId" clId="{C4172E3C-5FBF-4DED-A00F-760C7AF0DBCD}" dt="2025-03-18T17:36:29.251" v="32" actId="47"/>
        <pc:sldMkLst>
          <pc:docMk/>
          <pc:sldMk cId="0" sldId="258"/>
        </pc:sldMkLst>
      </pc:sldChg>
      <pc:sldChg chg="mod modShow">
        <pc:chgData name="Terrel Schimpf" userId="185f0a841746905d" providerId="LiveId" clId="{C4172E3C-5FBF-4DED-A00F-760C7AF0DBCD}" dt="2025-03-18T02:15:57.843" v="11" actId="729"/>
        <pc:sldMkLst>
          <pc:docMk/>
          <pc:sldMk cId="0" sldId="259"/>
        </pc:sldMkLst>
      </pc:sldChg>
      <pc:sldChg chg="add del mod modShow">
        <pc:chgData name="Terrel Schimpf" userId="185f0a841746905d" providerId="LiveId" clId="{C4172E3C-5FBF-4DED-A00F-760C7AF0DBCD}" dt="2025-03-18T17:36:44.599" v="33" actId="47"/>
        <pc:sldMkLst>
          <pc:docMk/>
          <pc:sldMk cId="0" sldId="260"/>
        </pc:sldMkLst>
      </pc:sldChg>
      <pc:sldChg chg="add del mod modShow">
        <pc:chgData name="Terrel Schimpf" userId="185f0a841746905d" providerId="LiveId" clId="{C4172E3C-5FBF-4DED-A00F-760C7AF0DBCD}" dt="2025-03-18T17:36:44.599" v="33" actId="47"/>
        <pc:sldMkLst>
          <pc:docMk/>
          <pc:sldMk cId="0" sldId="261"/>
        </pc:sldMkLst>
      </pc:sldChg>
      <pc:sldChg chg="add del mod modShow">
        <pc:chgData name="Terrel Schimpf" userId="185f0a841746905d" providerId="LiveId" clId="{C4172E3C-5FBF-4DED-A00F-760C7AF0DBCD}" dt="2025-03-18T17:36:44.599" v="33" actId="47"/>
        <pc:sldMkLst>
          <pc:docMk/>
          <pc:sldMk cId="0" sldId="262"/>
        </pc:sldMkLst>
      </pc:sldChg>
      <pc:sldChg chg="add del mod modShow">
        <pc:chgData name="Terrel Schimpf" userId="185f0a841746905d" providerId="LiveId" clId="{C4172E3C-5FBF-4DED-A00F-760C7AF0DBCD}" dt="2025-03-18T17:36:44.599" v="33" actId="47"/>
        <pc:sldMkLst>
          <pc:docMk/>
          <pc:sldMk cId="0" sldId="263"/>
        </pc:sldMkLst>
      </pc:sldChg>
      <pc:sldChg chg="add del mod modShow">
        <pc:chgData name="Terrel Schimpf" userId="185f0a841746905d" providerId="LiveId" clId="{C4172E3C-5FBF-4DED-A00F-760C7AF0DBCD}" dt="2025-03-18T17:36:44.599" v="33" actId="47"/>
        <pc:sldMkLst>
          <pc:docMk/>
          <pc:sldMk cId="0" sldId="264"/>
        </pc:sldMkLst>
      </pc:sldChg>
      <pc:sldChg chg="add del mod modShow">
        <pc:chgData name="Terrel Schimpf" userId="185f0a841746905d" providerId="LiveId" clId="{C4172E3C-5FBF-4DED-A00F-760C7AF0DBCD}" dt="2025-03-18T17:36:44.599" v="33" actId="47"/>
        <pc:sldMkLst>
          <pc:docMk/>
          <pc:sldMk cId="0" sldId="265"/>
        </pc:sldMkLst>
      </pc:sldChg>
      <pc:sldChg chg="add del mod modShow">
        <pc:chgData name="Terrel Schimpf" userId="185f0a841746905d" providerId="LiveId" clId="{C4172E3C-5FBF-4DED-A00F-760C7AF0DBCD}" dt="2025-03-18T17:36:44.599" v="33" actId="47"/>
        <pc:sldMkLst>
          <pc:docMk/>
          <pc:sldMk cId="0" sldId="266"/>
        </pc:sldMkLst>
      </pc:sldChg>
      <pc:sldChg chg="add del mod modShow">
        <pc:chgData name="Terrel Schimpf" userId="185f0a841746905d" providerId="LiveId" clId="{C4172E3C-5FBF-4DED-A00F-760C7AF0DBCD}" dt="2025-03-18T17:36:44.599" v="33" actId="47"/>
        <pc:sldMkLst>
          <pc:docMk/>
          <pc:sldMk cId="0" sldId="267"/>
        </pc:sldMkLst>
      </pc:sldChg>
      <pc:sldChg chg="mod modShow">
        <pc:chgData name="Terrel Schimpf" userId="185f0a841746905d" providerId="LiveId" clId="{C4172E3C-5FBF-4DED-A00F-760C7AF0DBCD}" dt="2025-03-18T02:16:07.840" v="12" actId="729"/>
        <pc:sldMkLst>
          <pc:docMk/>
          <pc:sldMk cId="0" sldId="268"/>
        </pc:sldMkLst>
      </pc:sldChg>
      <pc:sldChg chg="modSp mod modShow">
        <pc:chgData name="Terrel Schimpf" userId="185f0a841746905d" providerId="LiveId" clId="{C4172E3C-5FBF-4DED-A00F-760C7AF0DBCD}" dt="2025-03-18T17:46:20.321" v="80" actId="20577"/>
        <pc:sldMkLst>
          <pc:docMk/>
          <pc:sldMk cId="0" sldId="269"/>
        </pc:sldMkLst>
        <pc:spChg chg="mod">
          <ac:chgData name="Terrel Schimpf" userId="185f0a841746905d" providerId="LiveId" clId="{C4172E3C-5FBF-4DED-A00F-760C7AF0DBCD}" dt="2025-03-18T17:43:42.657" v="58" actId="20577"/>
          <ac:spMkLst>
            <pc:docMk/>
            <pc:sldMk cId="0" sldId="269"/>
            <ac:spMk id="5" creationId="{00000000-0000-0000-0000-000000000000}"/>
          </ac:spMkLst>
        </pc:spChg>
        <pc:spChg chg="mod">
          <ac:chgData name="Terrel Schimpf" userId="185f0a841746905d" providerId="LiveId" clId="{C4172E3C-5FBF-4DED-A00F-760C7AF0DBCD}" dt="2025-03-18T17:44:19.832" v="75" actId="20577"/>
          <ac:spMkLst>
            <pc:docMk/>
            <pc:sldMk cId="0" sldId="269"/>
            <ac:spMk id="6" creationId="{00000000-0000-0000-0000-000000000000}"/>
          </ac:spMkLst>
        </pc:spChg>
        <pc:spChg chg="mod">
          <ac:chgData name="Terrel Schimpf" userId="185f0a841746905d" providerId="LiveId" clId="{C4172E3C-5FBF-4DED-A00F-760C7AF0DBCD}" dt="2025-03-18T17:46:20.321" v="80" actId="20577"/>
          <ac:spMkLst>
            <pc:docMk/>
            <pc:sldMk cId="0" sldId="269"/>
            <ac:spMk id="11" creationId="{00000000-0000-0000-0000-000000000000}"/>
          </ac:spMkLst>
        </pc:spChg>
      </pc:sldChg>
      <pc:sldChg chg="add del mod modShow">
        <pc:chgData name="Terrel Schimpf" userId="185f0a841746905d" providerId="LiveId" clId="{C4172E3C-5FBF-4DED-A00F-760C7AF0DBCD}" dt="2025-03-18T17:37:07.328" v="34" actId="47"/>
        <pc:sldMkLst>
          <pc:docMk/>
          <pc:sldMk cId="0" sldId="270"/>
        </pc:sldMkLst>
      </pc:sldChg>
      <pc:sldChg chg="del mod modShow">
        <pc:chgData name="Terrel Schimpf" userId="185f0a841746905d" providerId="LiveId" clId="{C4172E3C-5FBF-4DED-A00F-760C7AF0DBCD}" dt="2025-03-18T17:37:07.328" v="34" actId="47"/>
        <pc:sldMkLst>
          <pc:docMk/>
          <pc:sldMk cId="0" sldId="271"/>
        </pc:sldMkLst>
      </pc:sldChg>
      <pc:sldChg chg="del mod modShow">
        <pc:chgData name="Terrel Schimpf" userId="185f0a841746905d" providerId="LiveId" clId="{C4172E3C-5FBF-4DED-A00F-760C7AF0DBCD}" dt="2025-03-18T17:37:07.328" v="34" actId="47"/>
        <pc:sldMkLst>
          <pc:docMk/>
          <pc:sldMk cId="0" sldId="272"/>
        </pc:sldMkLst>
      </pc:sldChg>
      <pc:sldChg chg="del mod modShow">
        <pc:chgData name="Terrel Schimpf" userId="185f0a841746905d" providerId="LiveId" clId="{C4172E3C-5FBF-4DED-A00F-760C7AF0DBCD}" dt="2025-03-18T17:37:07.328" v="34" actId="47"/>
        <pc:sldMkLst>
          <pc:docMk/>
          <pc:sldMk cId="0" sldId="273"/>
        </pc:sldMkLst>
      </pc:sldChg>
      <pc:sldChg chg="del mod modShow">
        <pc:chgData name="Terrel Schimpf" userId="185f0a841746905d" providerId="LiveId" clId="{C4172E3C-5FBF-4DED-A00F-760C7AF0DBCD}" dt="2025-03-18T17:37:07.328" v="34" actId="47"/>
        <pc:sldMkLst>
          <pc:docMk/>
          <pc:sldMk cId="0" sldId="274"/>
        </pc:sldMkLst>
      </pc:sldChg>
      <pc:sldChg chg="add del mod modShow">
        <pc:chgData name="Terrel Schimpf" userId="185f0a841746905d" providerId="LiveId" clId="{C4172E3C-5FBF-4DED-A00F-760C7AF0DBCD}" dt="2025-03-18T17:37:07.328" v="34" actId="47"/>
        <pc:sldMkLst>
          <pc:docMk/>
          <pc:sldMk cId="0" sldId="275"/>
        </pc:sldMkLst>
      </pc:sldChg>
      <pc:sldChg chg="mod modShow">
        <pc:chgData name="Terrel Schimpf" userId="185f0a841746905d" providerId="LiveId" clId="{C4172E3C-5FBF-4DED-A00F-760C7AF0DBCD}" dt="2025-03-18T02:16:14.478" v="13" actId="729"/>
        <pc:sldMkLst>
          <pc:docMk/>
          <pc:sldMk cId="0" sldId="276"/>
        </pc:sldMkLst>
      </pc:sldChg>
      <pc:sldChg chg="del mod modShow">
        <pc:chgData name="Terrel Schimpf" userId="185f0a841746905d" providerId="LiveId" clId="{C4172E3C-5FBF-4DED-A00F-760C7AF0DBCD}" dt="2025-03-18T17:37:32.369" v="35" actId="47"/>
        <pc:sldMkLst>
          <pc:docMk/>
          <pc:sldMk cId="0" sldId="277"/>
        </pc:sldMkLst>
      </pc:sldChg>
      <pc:sldChg chg="del mod modShow">
        <pc:chgData name="Terrel Schimpf" userId="185f0a841746905d" providerId="LiveId" clId="{C4172E3C-5FBF-4DED-A00F-760C7AF0DBCD}" dt="2025-03-18T17:37:32.369" v="35" actId="47"/>
        <pc:sldMkLst>
          <pc:docMk/>
          <pc:sldMk cId="0" sldId="278"/>
        </pc:sldMkLst>
      </pc:sldChg>
      <pc:sldChg chg="del mod modShow">
        <pc:chgData name="Terrel Schimpf" userId="185f0a841746905d" providerId="LiveId" clId="{C4172E3C-5FBF-4DED-A00F-760C7AF0DBCD}" dt="2025-03-18T17:37:32.369" v="35" actId="47"/>
        <pc:sldMkLst>
          <pc:docMk/>
          <pc:sldMk cId="0" sldId="279"/>
        </pc:sldMkLst>
      </pc:sldChg>
      <pc:sldChg chg="del mod modShow">
        <pc:chgData name="Terrel Schimpf" userId="185f0a841746905d" providerId="LiveId" clId="{C4172E3C-5FBF-4DED-A00F-760C7AF0DBCD}" dt="2025-03-18T17:37:32.369" v="35" actId="47"/>
        <pc:sldMkLst>
          <pc:docMk/>
          <pc:sldMk cId="0" sldId="280"/>
        </pc:sldMkLst>
      </pc:sldChg>
      <pc:sldChg chg="del mod modShow">
        <pc:chgData name="Terrel Schimpf" userId="185f0a841746905d" providerId="LiveId" clId="{C4172E3C-5FBF-4DED-A00F-760C7AF0DBCD}" dt="2025-03-18T17:37:32.369" v="35" actId="47"/>
        <pc:sldMkLst>
          <pc:docMk/>
          <pc:sldMk cId="0" sldId="281"/>
        </pc:sldMkLst>
      </pc:sldChg>
      <pc:sldChg chg="del mod modShow">
        <pc:chgData name="Terrel Schimpf" userId="185f0a841746905d" providerId="LiveId" clId="{C4172E3C-5FBF-4DED-A00F-760C7AF0DBCD}" dt="2025-03-18T17:37:32.369" v="35" actId="47"/>
        <pc:sldMkLst>
          <pc:docMk/>
          <pc:sldMk cId="0" sldId="282"/>
        </pc:sldMkLst>
      </pc:sldChg>
      <pc:sldChg chg="modSp del mod modShow">
        <pc:chgData name="Terrel Schimpf" userId="185f0a841746905d" providerId="LiveId" clId="{C4172E3C-5FBF-4DED-A00F-760C7AF0DBCD}" dt="2025-03-18T17:49:12.419" v="89" actId="47"/>
        <pc:sldMkLst>
          <pc:docMk/>
          <pc:sldMk cId="0" sldId="283"/>
        </pc:sldMkLst>
      </pc:sldChg>
      <pc:sldChg chg="del mod modShow">
        <pc:chgData name="Terrel Schimpf" userId="185f0a841746905d" providerId="LiveId" clId="{C4172E3C-5FBF-4DED-A00F-760C7AF0DBCD}" dt="2025-03-18T17:37:43.737" v="36" actId="47"/>
        <pc:sldMkLst>
          <pc:docMk/>
          <pc:sldMk cId="0" sldId="284"/>
        </pc:sldMkLst>
      </pc:sldChg>
      <pc:sldChg chg="addSp delSp modSp del mod modShow">
        <pc:chgData name="Terrel Schimpf" userId="185f0a841746905d" providerId="LiveId" clId="{C4172E3C-5FBF-4DED-A00F-760C7AF0DBCD}" dt="2025-03-18T17:51:48.953" v="105" actId="47"/>
        <pc:sldMkLst>
          <pc:docMk/>
          <pc:sldMk cId="0" sldId="285"/>
        </pc:sldMkLst>
      </pc:sldChg>
      <pc:sldChg chg="del mod modShow">
        <pc:chgData name="Terrel Schimpf" userId="185f0a841746905d" providerId="LiveId" clId="{C4172E3C-5FBF-4DED-A00F-760C7AF0DBCD}" dt="2025-03-18T17:52:47.259" v="116" actId="47"/>
        <pc:sldMkLst>
          <pc:docMk/>
          <pc:sldMk cId="0" sldId="286"/>
        </pc:sldMkLst>
      </pc:sldChg>
      <pc:sldChg chg="mod modShow">
        <pc:chgData name="Terrel Schimpf" userId="185f0a841746905d" providerId="LiveId" clId="{C4172E3C-5FBF-4DED-A00F-760C7AF0DBCD}" dt="2025-03-18T02:16:37.158" v="16" actId="729"/>
        <pc:sldMkLst>
          <pc:docMk/>
          <pc:sldMk cId="0" sldId="287"/>
        </pc:sldMkLst>
      </pc:sldChg>
      <pc:sldChg chg="delSp modSp del mod modShow">
        <pc:chgData name="Terrel Schimpf" userId="185f0a841746905d" providerId="LiveId" clId="{C4172E3C-5FBF-4DED-A00F-760C7AF0DBCD}" dt="2025-03-18T18:03:01.174" v="288" actId="47"/>
        <pc:sldMkLst>
          <pc:docMk/>
          <pc:sldMk cId="0" sldId="288"/>
        </pc:sldMkLst>
      </pc:sldChg>
      <pc:sldChg chg="del mod modShow">
        <pc:chgData name="Terrel Schimpf" userId="185f0a841746905d" providerId="LiveId" clId="{C4172E3C-5FBF-4DED-A00F-760C7AF0DBCD}" dt="2025-03-18T18:02:54.390" v="287" actId="47"/>
        <pc:sldMkLst>
          <pc:docMk/>
          <pc:sldMk cId="0" sldId="289"/>
        </pc:sldMkLst>
      </pc:sldChg>
      <pc:sldChg chg="del mod modShow">
        <pc:chgData name="Terrel Schimpf" userId="185f0a841746905d" providerId="LiveId" clId="{C4172E3C-5FBF-4DED-A00F-760C7AF0DBCD}" dt="2025-03-18T17:38:36.128" v="37" actId="47"/>
        <pc:sldMkLst>
          <pc:docMk/>
          <pc:sldMk cId="0" sldId="290"/>
        </pc:sldMkLst>
      </pc:sldChg>
      <pc:sldChg chg="del mod modShow">
        <pc:chgData name="Terrel Schimpf" userId="185f0a841746905d" providerId="LiveId" clId="{C4172E3C-5FBF-4DED-A00F-760C7AF0DBCD}" dt="2025-03-18T17:38:36.128" v="37" actId="47"/>
        <pc:sldMkLst>
          <pc:docMk/>
          <pc:sldMk cId="0" sldId="291"/>
        </pc:sldMkLst>
      </pc:sldChg>
      <pc:sldChg chg="del mod modShow">
        <pc:chgData name="Terrel Schimpf" userId="185f0a841746905d" providerId="LiveId" clId="{C4172E3C-5FBF-4DED-A00F-760C7AF0DBCD}" dt="2025-03-18T17:38:36.128" v="37" actId="47"/>
        <pc:sldMkLst>
          <pc:docMk/>
          <pc:sldMk cId="0" sldId="292"/>
        </pc:sldMkLst>
      </pc:sldChg>
      <pc:sldChg chg="mod modShow">
        <pc:chgData name="Terrel Schimpf" userId="185f0a841746905d" providerId="LiveId" clId="{C4172E3C-5FBF-4DED-A00F-760C7AF0DBCD}" dt="2025-03-18T02:16:51.139" v="18" actId="729"/>
        <pc:sldMkLst>
          <pc:docMk/>
          <pc:sldMk cId="0" sldId="293"/>
        </pc:sldMkLst>
      </pc:sldChg>
      <pc:sldChg chg="modSp mod modShow">
        <pc:chgData name="Terrel Schimpf" userId="185f0a841746905d" providerId="LiveId" clId="{C4172E3C-5FBF-4DED-A00F-760C7AF0DBCD}" dt="2025-03-18T17:56:50.599" v="258" actId="20577"/>
        <pc:sldMkLst>
          <pc:docMk/>
          <pc:sldMk cId="0" sldId="294"/>
        </pc:sldMkLst>
        <pc:spChg chg="mod">
          <ac:chgData name="Terrel Schimpf" userId="185f0a841746905d" providerId="LiveId" clId="{C4172E3C-5FBF-4DED-A00F-760C7AF0DBCD}" dt="2025-03-18T17:55:52.839" v="186" actId="20577"/>
          <ac:spMkLst>
            <pc:docMk/>
            <pc:sldMk cId="0" sldId="294"/>
            <ac:spMk id="9" creationId="{00000000-0000-0000-0000-000000000000}"/>
          </ac:spMkLst>
        </pc:spChg>
        <pc:spChg chg="mod">
          <ac:chgData name="Terrel Schimpf" userId="185f0a841746905d" providerId="LiveId" clId="{C4172E3C-5FBF-4DED-A00F-760C7AF0DBCD}" dt="2025-03-18T17:56:50.599" v="258" actId="20577"/>
          <ac:spMkLst>
            <pc:docMk/>
            <pc:sldMk cId="0" sldId="294"/>
            <ac:spMk id="14" creationId="{00000000-0000-0000-0000-000000000000}"/>
          </ac:spMkLst>
        </pc:spChg>
      </pc:sldChg>
      <pc:sldChg chg="del mod modShow">
        <pc:chgData name="Terrel Schimpf" userId="185f0a841746905d" providerId="LiveId" clId="{C4172E3C-5FBF-4DED-A00F-760C7AF0DBCD}" dt="2025-03-18T17:58:30.609" v="265" actId="47"/>
        <pc:sldMkLst>
          <pc:docMk/>
          <pc:sldMk cId="0" sldId="295"/>
        </pc:sldMkLst>
      </pc:sldChg>
      <pc:sldChg chg="del mod modShow">
        <pc:chgData name="Terrel Schimpf" userId="185f0a841746905d" providerId="LiveId" clId="{C4172E3C-5FBF-4DED-A00F-760C7AF0DBCD}" dt="2025-03-18T17:38:56.813" v="38" actId="47"/>
        <pc:sldMkLst>
          <pc:docMk/>
          <pc:sldMk cId="0" sldId="296"/>
        </pc:sldMkLst>
      </pc:sldChg>
      <pc:sldChg chg="del mod modShow">
        <pc:chgData name="Terrel Schimpf" userId="185f0a841746905d" providerId="LiveId" clId="{C4172E3C-5FBF-4DED-A00F-760C7AF0DBCD}" dt="2025-03-18T17:38:56.813" v="38" actId="47"/>
        <pc:sldMkLst>
          <pc:docMk/>
          <pc:sldMk cId="0" sldId="297"/>
        </pc:sldMkLst>
      </pc:sldChg>
      <pc:sldChg chg="del mod modShow">
        <pc:chgData name="Terrel Schimpf" userId="185f0a841746905d" providerId="LiveId" clId="{C4172E3C-5FBF-4DED-A00F-760C7AF0DBCD}" dt="2025-03-18T17:38:56.813" v="38" actId="47"/>
        <pc:sldMkLst>
          <pc:docMk/>
          <pc:sldMk cId="0" sldId="298"/>
        </pc:sldMkLst>
      </pc:sldChg>
      <pc:sldChg chg="del mod modShow">
        <pc:chgData name="Terrel Schimpf" userId="185f0a841746905d" providerId="LiveId" clId="{C4172E3C-5FBF-4DED-A00F-760C7AF0DBCD}" dt="2025-03-18T17:38:56.813" v="38" actId="47"/>
        <pc:sldMkLst>
          <pc:docMk/>
          <pc:sldMk cId="0" sldId="299"/>
        </pc:sldMkLst>
      </pc:sldChg>
      <pc:sldChg chg="del mod modShow">
        <pc:chgData name="Terrel Schimpf" userId="185f0a841746905d" providerId="LiveId" clId="{C4172E3C-5FBF-4DED-A00F-760C7AF0DBCD}" dt="2025-03-18T17:38:56.813" v="38" actId="47"/>
        <pc:sldMkLst>
          <pc:docMk/>
          <pc:sldMk cId="0" sldId="300"/>
        </pc:sldMkLst>
      </pc:sldChg>
      <pc:sldChg chg="mod modShow">
        <pc:chgData name="Terrel Schimpf" userId="185f0a841746905d" providerId="LiveId" clId="{C4172E3C-5FBF-4DED-A00F-760C7AF0DBCD}" dt="2025-03-18T02:17:06.277" v="20" actId="729"/>
        <pc:sldMkLst>
          <pc:docMk/>
          <pc:sldMk cId="0" sldId="301"/>
        </pc:sldMkLst>
      </pc:sldChg>
      <pc:sldChg chg="del mod modShow">
        <pc:chgData name="Terrel Schimpf" userId="185f0a841746905d" providerId="LiveId" clId="{C4172E3C-5FBF-4DED-A00F-760C7AF0DBCD}" dt="2025-03-18T17:39:21.228" v="39" actId="47"/>
        <pc:sldMkLst>
          <pc:docMk/>
          <pc:sldMk cId="0" sldId="302"/>
        </pc:sldMkLst>
      </pc:sldChg>
      <pc:sldChg chg="del mod modShow">
        <pc:chgData name="Terrel Schimpf" userId="185f0a841746905d" providerId="LiveId" clId="{C4172E3C-5FBF-4DED-A00F-760C7AF0DBCD}" dt="2025-03-18T17:39:21.228" v="39" actId="47"/>
        <pc:sldMkLst>
          <pc:docMk/>
          <pc:sldMk cId="0" sldId="303"/>
        </pc:sldMkLst>
      </pc:sldChg>
      <pc:sldChg chg="del mod modShow">
        <pc:chgData name="Terrel Schimpf" userId="185f0a841746905d" providerId="LiveId" clId="{C4172E3C-5FBF-4DED-A00F-760C7AF0DBCD}" dt="2025-03-18T17:39:21.228" v="39" actId="47"/>
        <pc:sldMkLst>
          <pc:docMk/>
          <pc:sldMk cId="0" sldId="304"/>
        </pc:sldMkLst>
      </pc:sldChg>
      <pc:sldChg chg="del mod modShow">
        <pc:chgData name="Terrel Schimpf" userId="185f0a841746905d" providerId="LiveId" clId="{C4172E3C-5FBF-4DED-A00F-760C7AF0DBCD}" dt="2025-03-18T17:39:21.228" v="39" actId="47"/>
        <pc:sldMkLst>
          <pc:docMk/>
          <pc:sldMk cId="0" sldId="305"/>
        </pc:sldMkLst>
      </pc:sldChg>
      <pc:sldChg chg="del mod modShow">
        <pc:chgData name="Terrel Schimpf" userId="185f0a841746905d" providerId="LiveId" clId="{C4172E3C-5FBF-4DED-A00F-760C7AF0DBCD}" dt="2025-03-18T17:39:21.228" v="39" actId="47"/>
        <pc:sldMkLst>
          <pc:docMk/>
          <pc:sldMk cId="0" sldId="306"/>
        </pc:sldMkLst>
      </pc:sldChg>
      <pc:sldChg chg="del mod modShow">
        <pc:chgData name="Terrel Schimpf" userId="185f0a841746905d" providerId="LiveId" clId="{C4172E3C-5FBF-4DED-A00F-760C7AF0DBCD}" dt="2025-03-18T17:39:21.228" v="39" actId="47"/>
        <pc:sldMkLst>
          <pc:docMk/>
          <pc:sldMk cId="0" sldId="307"/>
        </pc:sldMkLst>
      </pc:sldChg>
      <pc:sldChg chg="del mod modShow">
        <pc:chgData name="Terrel Schimpf" userId="185f0a841746905d" providerId="LiveId" clId="{C4172E3C-5FBF-4DED-A00F-760C7AF0DBCD}" dt="2025-03-18T17:39:21.228" v="39" actId="47"/>
        <pc:sldMkLst>
          <pc:docMk/>
          <pc:sldMk cId="0" sldId="308"/>
        </pc:sldMkLst>
      </pc:sldChg>
      <pc:sldChg chg="del mod modShow">
        <pc:chgData name="Terrel Schimpf" userId="185f0a841746905d" providerId="LiveId" clId="{C4172E3C-5FBF-4DED-A00F-760C7AF0DBCD}" dt="2025-03-18T17:39:21.228" v="39" actId="47"/>
        <pc:sldMkLst>
          <pc:docMk/>
          <pc:sldMk cId="0" sldId="309"/>
        </pc:sldMkLst>
      </pc:sldChg>
      <pc:sldChg chg="del mod modShow">
        <pc:chgData name="Terrel Schimpf" userId="185f0a841746905d" providerId="LiveId" clId="{C4172E3C-5FBF-4DED-A00F-760C7AF0DBCD}" dt="2025-03-18T17:39:21.228" v="39" actId="47"/>
        <pc:sldMkLst>
          <pc:docMk/>
          <pc:sldMk cId="0" sldId="310"/>
        </pc:sldMkLst>
      </pc:sldChg>
      <pc:sldChg chg="del mod modShow">
        <pc:chgData name="Terrel Schimpf" userId="185f0a841746905d" providerId="LiveId" clId="{C4172E3C-5FBF-4DED-A00F-760C7AF0DBCD}" dt="2025-03-18T17:39:21.228" v="39" actId="47"/>
        <pc:sldMkLst>
          <pc:docMk/>
          <pc:sldMk cId="0" sldId="311"/>
        </pc:sldMkLst>
      </pc:sldChg>
      <pc:sldChg chg="del mod modShow">
        <pc:chgData name="Terrel Schimpf" userId="185f0a841746905d" providerId="LiveId" clId="{C4172E3C-5FBF-4DED-A00F-760C7AF0DBCD}" dt="2025-03-18T17:39:21.228" v="39" actId="47"/>
        <pc:sldMkLst>
          <pc:docMk/>
          <pc:sldMk cId="0" sldId="312"/>
        </pc:sldMkLst>
      </pc:sldChg>
      <pc:sldChg chg="del mod modShow">
        <pc:chgData name="Terrel Schimpf" userId="185f0a841746905d" providerId="LiveId" clId="{C4172E3C-5FBF-4DED-A00F-760C7AF0DBCD}" dt="2025-03-18T17:39:21.228" v="39" actId="47"/>
        <pc:sldMkLst>
          <pc:docMk/>
          <pc:sldMk cId="0" sldId="313"/>
        </pc:sldMkLst>
      </pc:sldChg>
      <pc:sldChg chg="del mod modShow">
        <pc:chgData name="Terrel Schimpf" userId="185f0a841746905d" providerId="LiveId" clId="{C4172E3C-5FBF-4DED-A00F-760C7AF0DBCD}" dt="2025-03-18T17:39:21.228" v="39" actId="47"/>
        <pc:sldMkLst>
          <pc:docMk/>
          <pc:sldMk cId="0" sldId="314"/>
        </pc:sldMkLst>
      </pc:sldChg>
      <pc:sldChg chg="del mod modShow">
        <pc:chgData name="Terrel Schimpf" userId="185f0a841746905d" providerId="LiveId" clId="{C4172E3C-5FBF-4DED-A00F-760C7AF0DBCD}" dt="2025-03-18T17:39:21.228" v="39" actId="47"/>
        <pc:sldMkLst>
          <pc:docMk/>
          <pc:sldMk cId="0" sldId="315"/>
        </pc:sldMkLst>
      </pc:sldChg>
      <pc:sldChg chg="del mod modShow">
        <pc:chgData name="Terrel Schimpf" userId="185f0a841746905d" providerId="LiveId" clId="{C4172E3C-5FBF-4DED-A00F-760C7AF0DBCD}" dt="2025-03-18T17:39:21.228" v="39" actId="47"/>
        <pc:sldMkLst>
          <pc:docMk/>
          <pc:sldMk cId="0" sldId="316"/>
        </pc:sldMkLst>
      </pc:sldChg>
      <pc:sldChg chg="del mod modShow">
        <pc:chgData name="Terrel Schimpf" userId="185f0a841746905d" providerId="LiveId" clId="{C4172E3C-5FBF-4DED-A00F-760C7AF0DBCD}" dt="2025-03-18T17:39:21.228" v="39" actId="47"/>
        <pc:sldMkLst>
          <pc:docMk/>
          <pc:sldMk cId="0" sldId="317"/>
        </pc:sldMkLst>
      </pc:sldChg>
      <pc:sldChg chg="del mod modShow">
        <pc:chgData name="Terrel Schimpf" userId="185f0a841746905d" providerId="LiveId" clId="{C4172E3C-5FBF-4DED-A00F-760C7AF0DBCD}" dt="2025-03-18T17:39:21.228" v="39" actId="47"/>
        <pc:sldMkLst>
          <pc:docMk/>
          <pc:sldMk cId="0" sldId="318"/>
        </pc:sldMkLst>
      </pc:sldChg>
      <pc:sldChg chg="del mod modShow">
        <pc:chgData name="Terrel Schimpf" userId="185f0a841746905d" providerId="LiveId" clId="{C4172E3C-5FBF-4DED-A00F-760C7AF0DBCD}" dt="2025-03-18T17:39:21.228" v="39" actId="47"/>
        <pc:sldMkLst>
          <pc:docMk/>
          <pc:sldMk cId="0" sldId="319"/>
        </pc:sldMkLst>
      </pc:sldChg>
      <pc:sldChg chg="del mod modShow">
        <pc:chgData name="Terrel Schimpf" userId="185f0a841746905d" providerId="LiveId" clId="{C4172E3C-5FBF-4DED-A00F-760C7AF0DBCD}" dt="2025-03-18T17:39:21.228" v="39" actId="47"/>
        <pc:sldMkLst>
          <pc:docMk/>
          <pc:sldMk cId="0" sldId="320"/>
        </pc:sldMkLst>
      </pc:sldChg>
      <pc:sldChg chg="del mod modShow">
        <pc:chgData name="Terrel Schimpf" userId="185f0a841746905d" providerId="LiveId" clId="{C4172E3C-5FBF-4DED-A00F-760C7AF0DBCD}" dt="2025-03-18T17:39:21.228" v="39" actId="47"/>
        <pc:sldMkLst>
          <pc:docMk/>
          <pc:sldMk cId="0" sldId="321"/>
        </pc:sldMkLst>
      </pc:sldChg>
      <pc:sldChg chg="del mod modShow">
        <pc:chgData name="Terrel Schimpf" userId="185f0a841746905d" providerId="LiveId" clId="{C4172E3C-5FBF-4DED-A00F-760C7AF0DBCD}" dt="2025-03-18T17:39:21.228" v="39" actId="47"/>
        <pc:sldMkLst>
          <pc:docMk/>
          <pc:sldMk cId="0" sldId="322"/>
        </pc:sldMkLst>
      </pc:sldChg>
      <pc:sldChg chg="del mod modShow">
        <pc:chgData name="Terrel Schimpf" userId="185f0a841746905d" providerId="LiveId" clId="{C4172E3C-5FBF-4DED-A00F-760C7AF0DBCD}" dt="2025-03-18T17:39:21.228" v="39" actId="47"/>
        <pc:sldMkLst>
          <pc:docMk/>
          <pc:sldMk cId="0" sldId="323"/>
        </pc:sldMkLst>
      </pc:sldChg>
      <pc:sldChg chg="del mod modShow">
        <pc:chgData name="Terrel Schimpf" userId="185f0a841746905d" providerId="LiveId" clId="{C4172E3C-5FBF-4DED-A00F-760C7AF0DBCD}" dt="2025-03-18T17:39:21.228" v="39" actId="47"/>
        <pc:sldMkLst>
          <pc:docMk/>
          <pc:sldMk cId="0" sldId="324"/>
        </pc:sldMkLst>
      </pc:sldChg>
      <pc:sldChg chg="del mod modShow">
        <pc:chgData name="Terrel Schimpf" userId="185f0a841746905d" providerId="LiveId" clId="{C4172E3C-5FBF-4DED-A00F-760C7AF0DBCD}" dt="2025-03-18T17:39:21.228" v="39" actId="47"/>
        <pc:sldMkLst>
          <pc:docMk/>
          <pc:sldMk cId="0" sldId="325"/>
        </pc:sldMkLst>
      </pc:sldChg>
      <pc:sldChg chg="del mod modShow">
        <pc:chgData name="Terrel Schimpf" userId="185f0a841746905d" providerId="LiveId" clId="{C4172E3C-5FBF-4DED-A00F-760C7AF0DBCD}" dt="2025-03-18T17:39:21.228" v="39" actId="47"/>
        <pc:sldMkLst>
          <pc:docMk/>
          <pc:sldMk cId="0" sldId="326"/>
        </pc:sldMkLst>
      </pc:sldChg>
      <pc:sldChg chg="del mod modShow">
        <pc:chgData name="Terrel Schimpf" userId="185f0a841746905d" providerId="LiveId" clId="{C4172E3C-5FBF-4DED-A00F-760C7AF0DBCD}" dt="2025-03-18T17:39:21.228" v="39" actId="47"/>
        <pc:sldMkLst>
          <pc:docMk/>
          <pc:sldMk cId="0" sldId="327"/>
        </pc:sldMkLst>
      </pc:sldChg>
      <pc:sldChg chg="del mod modShow">
        <pc:chgData name="Terrel Schimpf" userId="185f0a841746905d" providerId="LiveId" clId="{C4172E3C-5FBF-4DED-A00F-760C7AF0DBCD}" dt="2025-03-18T17:39:21.228" v="39" actId="47"/>
        <pc:sldMkLst>
          <pc:docMk/>
          <pc:sldMk cId="0" sldId="328"/>
        </pc:sldMkLst>
      </pc:sldChg>
      <pc:sldChg chg="del mod modShow">
        <pc:chgData name="Terrel Schimpf" userId="185f0a841746905d" providerId="LiveId" clId="{C4172E3C-5FBF-4DED-A00F-760C7AF0DBCD}" dt="2025-03-18T17:39:21.228" v="39" actId="47"/>
        <pc:sldMkLst>
          <pc:docMk/>
          <pc:sldMk cId="0" sldId="329"/>
        </pc:sldMkLst>
      </pc:sldChg>
      <pc:sldChg chg="del mod modShow">
        <pc:chgData name="Terrel Schimpf" userId="185f0a841746905d" providerId="LiveId" clId="{C4172E3C-5FBF-4DED-A00F-760C7AF0DBCD}" dt="2025-03-18T17:39:21.228" v="39" actId="47"/>
        <pc:sldMkLst>
          <pc:docMk/>
          <pc:sldMk cId="0" sldId="330"/>
        </pc:sldMkLst>
      </pc:sldChg>
      <pc:sldChg chg="del mod modShow">
        <pc:chgData name="Terrel Schimpf" userId="185f0a841746905d" providerId="LiveId" clId="{C4172E3C-5FBF-4DED-A00F-760C7AF0DBCD}" dt="2025-03-18T17:39:21.228" v="39" actId="47"/>
        <pc:sldMkLst>
          <pc:docMk/>
          <pc:sldMk cId="0" sldId="331"/>
        </pc:sldMkLst>
      </pc:sldChg>
      <pc:sldChg chg="del mod modShow">
        <pc:chgData name="Terrel Schimpf" userId="185f0a841746905d" providerId="LiveId" clId="{C4172E3C-5FBF-4DED-A00F-760C7AF0DBCD}" dt="2025-03-18T17:39:21.228" v="39" actId="47"/>
        <pc:sldMkLst>
          <pc:docMk/>
          <pc:sldMk cId="0" sldId="332"/>
        </pc:sldMkLst>
      </pc:sldChg>
      <pc:sldChg chg="del mod modShow">
        <pc:chgData name="Terrel Schimpf" userId="185f0a841746905d" providerId="LiveId" clId="{C4172E3C-5FBF-4DED-A00F-760C7AF0DBCD}" dt="2025-03-18T17:39:21.228" v="39" actId="47"/>
        <pc:sldMkLst>
          <pc:docMk/>
          <pc:sldMk cId="0" sldId="333"/>
        </pc:sldMkLst>
      </pc:sldChg>
      <pc:sldChg chg="del mod modShow">
        <pc:chgData name="Terrel Schimpf" userId="185f0a841746905d" providerId="LiveId" clId="{C4172E3C-5FBF-4DED-A00F-760C7AF0DBCD}" dt="2025-03-18T17:39:21.228" v="39" actId="47"/>
        <pc:sldMkLst>
          <pc:docMk/>
          <pc:sldMk cId="0" sldId="334"/>
        </pc:sldMkLst>
      </pc:sldChg>
      <pc:sldChg chg="del mod modShow">
        <pc:chgData name="Terrel Schimpf" userId="185f0a841746905d" providerId="LiveId" clId="{C4172E3C-5FBF-4DED-A00F-760C7AF0DBCD}" dt="2025-03-18T17:39:21.228" v="39" actId="47"/>
        <pc:sldMkLst>
          <pc:docMk/>
          <pc:sldMk cId="0" sldId="335"/>
        </pc:sldMkLst>
      </pc:sldChg>
      <pc:sldChg chg="del mod modShow">
        <pc:chgData name="Terrel Schimpf" userId="185f0a841746905d" providerId="LiveId" clId="{C4172E3C-5FBF-4DED-A00F-760C7AF0DBCD}" dt="2025-03-18T17:39:21.228" v="39" actId="47"/>
        <pc:sldMkLst>
          <pc:docMk/>
          <pc:sldMk cId="0" sldId="336"/>
        </pc:sldMkLst>
      </pc:sldChg>
      <pc:sldChg chg="mod modShow">
        <pc:chgData name="Terrel Schimpf" userId="185f0a841746905d" providerId="LiveId" clId="{C4172E3C-5FBF-4DED-A00F-760C7AF0DBCD}" dt="2025-03-18T02:17:17.354" v="21" actId="729"/>
        <pc:sldMkLst>
          <pc:docMk/>
          <pc:sldMk cId="0" sldId="337"/>
        </pc:sldMkLst>
      </pc:sldChg>
      <pc:sldChg chg="add del mod modShow">
        <pc:chgData name="Terrel Schimpf" userId="185f0a841746905d" providerId="LiveId" clId="{C4172E3C-5FBF-4DED-A00F-760C7AF0DBCD}" dt="2025-04-06T19:15:40.738" v="295" actId="2696"/>
        <pc:sldMkLst>
          <pc:docMk/>
          <pc:sldMk cId="0" sldId="338"/>
        </pc:sldMkLst>
      </pc:sldChg>
      <pc:sldChg chg="del mod modShow">
        <pc:chgData name="Terrel Schimpf" userId="185f0a841746905d" providerId="LiveId" clId="{C4172E3C-5FBF-4DED-A00F-760C7AF0DBCD}" dt="2025-03-18T17:39:35.040" v="40" actId="47"/>
        <pc:sldMkLst>
          <pc:docMk/>
          <pc:sldMk cId="0" sldId="339"/>
        </pc:sldMkLst>
      </pc:sldChg>
      <pc:sldChg chg="addSp modSp new mod">
        <pc:chgData name="Terrel Schimpf" userId="185f0a841746905d" providerId="LiveId" clId="{C4172E3C-5FBF-4DED-A00F-760C7AF0DBCD}" dt="2025-03-18T17:49:08.456" v="88" actId="1076"/>
        <pc:sldMkLst>
          <pc:docMk/>
          <pc:sldMk cId="38746023" sldId="339"/>
        </pc:sldMkLst>
        <pc:picChg chg="add mod">
          <ac:chgData name="Terrel Schimpf" userId="185f0a841746905d" providerId="LiveId" clId="{C4172E3C-5FBF-4DED-A00F-760C7AF0DBCD}" dt="2025-03-18T17:49:08.456" v="88" actId="1076"/>
          <ac:picMkLst>
            <pc:docMk/>
            <pc:sldMk cId="38746023" sldId="339"/>
            <ac:picMk id="3" creationId="{5940EFBA-1E04-F78C-B954-C666A0D8B709}"/>
          </ac:picMkLst>
        </pc:picChg>
      </pc:sldChg>
      <pc:sldChg chg="del mod modShow">
        <pc:chgData name="Terrel Schimpf" userId="185f0a841746905d" providerId="LiveId" clId="{C4172E3C-5FBF-4DED-A00F-760C7AF0DBCD}" dt="2025-03-18T17:39:35.040" v="40" actId="47"/>
        <pc:sldMkLst>
          <pc:docMk/>
          <pc:sldMk cId="0" sldId="340"/>
        </pc:sldMkLst>
      </pc:sldChg>
      <pc:sldChg chg="addSp delSp modSp add mod">
        <pc:chgData name="Terrel Schimpf" userId="185f0a841746905d" providerId="LiveId" clId="{C4172E3C-5FBF-4DED-A00F-760C7AF0DBCD}" dt="2025-03-18T17:51:44.348" v="104" actId="14100"/>
        <pc:sldMkLst>
          <pc:docMk/>
          <pc:sldMk cId="3041182293" sldId="340"/>
        </pc:sldMkLst>
        <pc:picChg chg="add mod">
          <ac:chgData name="Terrel Schimpf" userId="185f0a841746905d" providerId="LiveId" clId="{C4172E3C-5FBF-4DED-A00F-760C7AF0DBCD}" dt="2025-03-18T17:51:44.348" v="104" actId="14100"/>
          <ac:picMkLst>
            <pc:docMk/>
            <pc:sldMk cId="3041182293" sldId="340"/>
            <ac:picMk id="17" creationId="{58698546-04EF-B329-FCC2-583F5C5F620B}"/>
          </ac:picMkLst>
        </pc:picChg>
      </pc:sldChg>
      <pc:sldChg chg="del mod modShow">
        <pc:chgData name="Terrel Schimpf" userId="185f0a841746905d" providerId="LiveId" clId="{C4172E3C-5FBF-4DED-A00F-760C7AF0DBCD}" dt="2025-03-18T17:39:35.040" v="40" actId="47"/>
        <pc:sldMkLst>
          <pc:docMk/>
          <pc:sldMk cId="0" sldId="341"/>
        </pc:sldMkLst>
      </pc:sldChg>
      <pc:sldChg chg="add del">
        <pc:chgData name="Terrel Schimpf" userId="185f0a841746905d" providerId="LiveId" clId="{C4172E3C-5FBF-4DED-A00F-760C7AF0DBCD}" dt="2025-03-18T17:52:20.770" v="107" actId="2696"/>
        <pc:sldMkLst>
          <pc:docMk/>
          <pc:sldMk cId="947853900" sldId="341"/>
        </pc:sldMkLst>
      </pc:sldChg>
      <pc:sldChg chg="addSp modSp new mod">
        <pc:chgData name="Terrel Schimpf" userId="185f0a841746905d" providerId="LiveId" clId="{C4172E3C-5FBF-4DED-A00F-760C7AF0DBCD}" dt="2025-03-21T00:59:04.916" v="291" actId="1076"/>
        <pc:sldMkLst>
          <pc:docMk/>
          <pc:sldMk cId="1401544038" sldId="341"/>
        </pc:sldMkLst>
        <pc:picChg chg="add mod">
          <ac:chgData name="Terrel Schimpf" userId="185f0a841746905d" providerId="LiveId" clId="{C4172E3C-5FBF-4DED-A00F-760C7AF0DBCD}" dt="2025-03-21T00:59:04.916" v="291" actId="1076"/>
          <ac:picMkLst>
            <pc:docMk/>
            <pc:sldMk cId="1401544038" sldId="341"/>
            <ac:picMk id="3" creationId="{4E2AF1DE-2D8A-F125-3C40-CB066EC6FFD5}"/>
          </ac:picMkLst>
        </pc:picChg>
      </pc:sldChg>
      <pc:sldChg chg="del mod modShow">
        <pc:chgData name="Terrel Schimpf" userId="185f0a841746905d" providerId="LiveId" clId="{C4172E3C-5FBF-4DED-A00F-760C7AF0DBCD}" dt="2025-03-18T17:39:35.040" v="40" actId="47"/>
        <pc:sldMkLst>
          <pc:docMk/>
          <pc:sldMk cId="0" sldId="342"/>
        </pc:sldMkLst>
      </pc:sldChg>
      <pc:sldChg chg="addSp modSp new mod">
        <pc:chgData name="Terrel Schimpf" userId="185f0a841746905d" providerId="LiveId" clId="{C4172E3C-5FBF-4DED-A00F-760C7AF0DBCD}" dt="2025-03-18T17:58:24.240" v="264" actId="1076"/>
        <pc:sldMkLst>
          <pc:docMk/>
          <pc:sldMk cId="2996402021" sldId="342"/>
        </pc:sldMkLst>
        <pc:picChg chg="add mod">
          <ac:chgData name="Terrel Schimpf" userId="185f0a841746905d" providerId="LiveId" clId="{C4172E3C-5FBF-4DED-A00F-760C7AF0DBCD}" dt="2025-03-18T17:58:24.240" v="264" actId="1076"/>
          <ac:picMkLst>
            <pc:docMk/>
            <pc:sldMk cId="2996402021" sldId="342"/>
            <ac:picMk id="3" creationId="{6DEA5B88-68F1-642F-2CC8-933590CD9059}"/>
          </ac:picMkLst>
        </pc:picChg>
      </pc:sldChg>
      <pc:sldChg chg="del mod modShow">
        <pc:chgData name="Terrel Schimpf" userId="185f0a841746905d" providerId="LiveId" clId="{C4172E3C-5FBF-4DED-A00F-760C7AF0DBCD}" dt="2025-03-18T17:39:35.040" v="40" actId="47"/>
        <pc:sldMkLst>
          <pc:docMk/>
          <pc:sldMk cId="0" sldId="343"/>
        </pc:sldMkLst>
      </pc:sldChg>
      <pc:sldChg chg="addSp delSp modSp new mod modClrScheme chgLayout">
        <pc:chgData name="Terrel Schimpf" userId="185f0a841746905d" providerId="LiveId" clId="{C4172E3C-5FBF-4DED-A00F-760C7AF0DBCD}" dt="2025-03-18T18:02:22.405" v="283" actId="14100"/>
        <pc:sldMkLst>
          <pc:docMk/>
          <pc:sldMk cId="3639916883" sldId="343"/>
        </pc:sldMkLst>
        <pc:picChg chg="add mod">
          <ac:chgData name="Terrel Schimpf" userId="185f0a841746905d" providerId="LiveId" clId="{C4172E3C-5FBF-4DED-A00F-760C7AF0DBCD}" dt="2025-03-18T18:02:22.405" v="283" actId="14100"/>
          <ac:picMkLst>
            <pc:docMk/>
            <pc:sldMk cId="3639916883" sldId="343"/>
            <ac:picMk id="7" creationId="{CA49F19A-BF18-CB46-9495-42CB8D8E68C9}"/>
          </ac:picMkLst>
        </pc:picChg>
      </pc:sldChg>
      <pc:sldChg chg="del mod modShow">
        <pc:chgData name="Terrel Schimpf" userId="185f0a841746905d" providerId="LiveId" clId="{C4172E3C-5FBF-4DED-A00F-760C7AF0DBCD}" dt="2025-03-18T17:39:35.040" v="40" actId="47"/>
        <pc:sldMkLst>
          <pc:docMk/>
          <pc:sldMk cId="0" sldId="344"/>
        </pc:sldMkLst>
      </pc:sldChg>
      <pc:sldChg chg="addSp delSp modSp new mod modClrScheme chgLayout">
        <pc:chgData name="Terrel Schimpf" userId="185f0a841746905d" providerId="LiveId" clId="{C4172E3C-5FBF-4DED-A00F-760C7AF0DBCD}" dt="2025-03-18T18:02:52.075" v="286" actId="14100"/>
        <pc:sldMkLst>
          <pc:docMk/>
          <pc:sldMk cId="2283539528" sldId="344"/>
        </pc:sldMkLst>
        <pc:picChg chg="add mod">
          <ac:chgData name="Terrel Schimpf" userId="185f0a841746905d" providerId="LiveId" clId="{C4172E3C-5FBF-4DED-A00F-760C7AF0DBCD}" dt="2025-03-18T18:02:52.075" v="286" actId="14100"/>
          <ac:picMkLst>
            <pc:docMk/>
            <pc:sldMk cId="2283539528" sldId="344"/>
            <ac:picMk id="5" creationId="{B6FF4977-F507-ECD6-574E-0F3C4AF4C805}"/>
          </ac:picMkLst>
        </pc:picChg>
      </pc:sldChg>
      <pc:sldChg chg="del mod modShow">
        <pc:chgData name="Terrel Schimpf" userId="185f0a841746905d" providerId="LiveId" clId="{C4172E3C-5FBF-4DED-A00F-760C7AF0DBCD}" dt="2025-03-18T17:39:35.040" v="40" actId="47"/>
        <pc:sldMkLst>
          <pc:docMk/>
          <pc:sldMk cId="0" sldId="345"/>
        </pc:sldMkLst>
      </pc:sldChg>
      <pc:sldChg chg="addSp delSp modSp add mod">
        <pc:chgData name="Terrel Schimpf" userId="185f0a841746905d" providerId="LiveId" clId="{C4172E3C-5FBF-4DED-A00F-760C7AF0DBCD}" dt="2025-04-06T19:17:19.004" v="348" actId="20577"/>
        <pc:sldMkLst>
          <pc:docMk/>
          <pc:sldMk cId="843770107" sldId="345"/>
        </pc:sldMkLst>
        <pc:spChg chg="del">
          <ac:chgData name="Terrel Schimpf" userId="185f0a841746905d" providerId="LiveId" clId="{C4172E3C-5FBF-4DED-A00F-760C7AF0DBCD}" dt="2025-04-06T19:15:57.915" v="298" actId="478"/>
          <ac:spMkLst>
            <pc:docMk/>
            <pc:sldMk cId="843770107" sldId="345"/>
            <ac:spMk id="2" creationId="{276F2FE8-5765-D81C-C84F-F9DC1E9023FB}"/>
          </ac:spMkLst>
        </pc:spChg>
        <pc:spChg chg="del">
          <ac:chgData name="Terrel Schimpf" userId="185f0a841746905d" providerId="LiveId" clId="{C4172E3C-5FBF-4DED-A00F-760C7AF0DBCD}" dt="2025-04-06T19:15:57.915" v="298" actId="478"/>
          <ac:spMkLst>
            <pc:docMk/>
            <pc:sldMk cId="843770107" sldId="345"/>
            <ac:spMk id="3" creationId="{4E230E7F-FA5A-CA70-23B7-785BA88176D4}"/>
          </ac:spMkLst>
        </pc:spChg>
        <pc:spChg chg="del">
          <ac:chgData name="Terrel Schimpf" userId="185f0a841746905d" providerId="LiveId" clId="{C4172E3C-5FBF-4DED-A00F-760C7AF0DBCD}" dt="2025-04-06T19:15:53.952" v="297" actId="478"/>
          <ac:spMkLst>
            <pc:docMk/>
            <pc:sldMk cId="843770107" sldId="345"/>
            <ac:spMk id="7" creationId="{8B7CD274-9B69-AD30-2189-2C32BAE78DFF}"/>
          </ac:spMkLst>
        </pc:spChg>
        <pc:spChg chg="del">
          <ac:chgData name="Terrel Schimpf" userId="185f0a841746905d" providerId="LiveId" clId="{C4172E3C-5FBF-4DED-A00F-760C7AF0DBCD}" dt="2025-04-06T19:15:53.952" v="297" actId="478"/>
          <ac:spMkLst>
            <pc:docMk/>
            <pc:sldMk cId="843770107" sldId="345"/>
            <ac:spMk id="9" creationId="{B52EF3D9-A0A0-72C4-553D-B4931ABC094D}"/>
          </ac:spMkLst>
        </pc:spChg>
        <pc:spChg chg="del">
          <ac:chgData name="Terrel Schimpf" userId="185f0a841746905d" providerId="LiveId" clId="{C4172E3C-5FBF-4DED-A00F-760C7AF0DBCD}" dt="2025-04-06T19:15:53.952" v="297" actId="478"/>
          <ac:spMkLst>
            <pc:docMk/>
            <pc:sldMk cId="843770107" sldId="345"/>
            <ac:spMk id="11" creationId="{0EEB852D-95FB-0040-AE71-C3E6719F46F1}"/>
          </ac:spMkLst>
        </pc:spChg>
        <pc:spChg chg="del">
          <ac:chgData name="Terrel Schimpf" userId="185f0a841746905d" providerId="LiveId" clId="{C4172E3C-5FBF-4DED-A00F-760C7AF0DBCD}" dt="2025-04-06T19:15:53.952" v="297" actId="478"/>
          <ac:spMkLst>
            <pc:docMk/>
            <pc:sldMk cId="843770107" sldId="345"/>
            <ac:spMk id="13" creationId="{8128652B-AF3B-A383-9579-1359E70A7CA7}"/>
          </ac:spMkLst>
        </pc:spChg>
        <pc:spChg chg="del">
          <ac:chgData name="Terrel Schimpf" userId="185f0a841746905d" providerId="LiveId" clId="{C4172E3C-5FBF-4DED-A00F-760C7AF0DBCD}" dt="2025-04-06T19:15:53.952" v="297" actId="478"/>
          <ac:spMkLst>
            <pc:docMk/>
            <pc:sldMk cId="843770107" sldId="345"/>
            <ac:spMk id="15" creationId="{39E95E3E-F597-4F79-655D-5E5969AF4A06}"/>
          </ac:spMkLst>
        </pc:spChg>
        <pc:spChg chg="del">
          <ac:chgData name="Terrel Schimpf" userId="185f0a841746905d" providerId="LiveId" clId="{C4172E3C-5FBF-4DED-A00F-760C7AF0DBCD}" dt="2025-04-06T19:15:53.952" v="297" actId="478"/>
          <ac:spMkLst>
            <pc:docMk/>
            <pc:sldMk cId="843770107" sldId="345"/>
            <ac:spMk id="17" creationId="{13AE0BB1-F387-9C63-2BCC-FB6644925AC7}"/>
          </ac:spMkLst>
        </pc:spChg>
        <pc:spChg chg="del">
          <ac:chgData name="Terrel Schimpf" userId="185f0a841746905d" providerId="LiveId" clId="{C4172E3C-5FBF-4DED-A00F-760C7AF0DBCD}" dt="2025-04-06T19:15:53.952" v="297" actId="478"/>
          <ac:spMkLst>
            <pc:docMk/>
            <pc:sldMk cId="843770107" sldId="345"/>
            <ac:spMk id="19" creationId="{0C8BEB0C-364F-6ED9-810E-FC4C92464AFB}"/>
          </ac:spMkLst>
        </pc:spChg>
        <pc:spChg chg="del">
          <ac:chgData name="Terrel Schimpf" userId="185f0a841746905d" providerId="LiveId" clId="{C4172E3C-5FBF-4DED-A00F-760C7AF0DBCD}" dt="2025-04-06T19:15:53.952" v="297" actId="478"/>
          <ac:spMkLst>
            <pc:docMk/>
            <pc:sldMk cId="843770107" sldId="345"/>
            <ac:spMk id="23" creationId="{44A92A13-4E3B-62B6-47C9-18B3C4A55CCD}"/>
          </ac:spMkLst>
        </pc:spChg>
        <pc:spChg chg="add mod">
          <ac:chgData name="Terrel Schimpf" userId="185f0a841746905d" providerId="LiveId" clId="{C4172E3C-5FBF-4DED-A00F-760C7AF0DBCD}" dt="2025-04-06T19:17:19.004" v="348" actId="20577"/>
          <ac:spMkLst>
            <pc:docMk/>
            <pc:sldMk cId="843770107" sldId="345"/>
            <ac:spMk id="24" creationId="{50E948D7-D72E-4F4D-872A-C10628DF5D7D}"/>
          </ac:spMkLst>
        </pc:spChg>
        <pc:picChg chg="del">
          <ac:chgData name="Terrel Schimpf" userId="185f0a841746905d" providerId="LiveId" clId="{C4172E3C-5FBF-4DED-A00F-760C7AF0DBCD}" dt="2025-04-06T19:15:53.952" v="297" actId="478"/>
          <ac:picMkLst>
            <pc:docMk/>
            <pc:sldMk cId="843770107" sldId="345"/>
            <ac:picMk id="10" creationId="{2F909B74-E2D3-1F43-A0F9-46EB65A18542}"/>
          </ac:picMkLst>
        </pc:picChg>
        <pc:picChg chg="del">
          <ac:chgData name="Terrel Schimpf" userId="185f0a841746905d" providerId="LiveId" clId="{C4172E3C-5FBF-4DED-A00F-760C7AF0DBCD}" dt="2025-04-06T19:15:53.952" v="297" actId="478"/>
          <ac:picMkLst>
            <pc:docMk/>
            <pc:sldMk cId="843770107" sldId="345"/>
            <ac:picMk id="16" creationId="{6AB2C9DC-A76F-EF1E-5271-C7FAD8881B2F}"/>
          </ac:picMkLst>
        </pc:picChg>
      </pc:sldChg>
      <pc:sldChg chg="add del">
        <pc:chgData name="Terrel Schimpf" userId="185f0a841746905d" providerId="LiveId" clId="{C4172E3C-5FBF-4DED-A00F-760C7AF0DBCD}" dt="2025-04-06T19:15:40.026" v="294" actId="2890"/>
        <pc:sldMkLst>
          <pc:docMk/>
          <pc:sldMk cId="3576336629" sldId="345"/>
        </pc:sldMkLst>
      </pc:sldChg>
      <pc:sldChg chg="del mod modShow">
        <pc:chgData name="Terrel Schimpf" userId="185f0a841746905d" providerId="LiveId" clId="{C4172E3C-5FBF-4DED-A00F-760C7AF0DBCD}" dt="2025-03-18T17:39:35.040" v="40" actId="47"/>
        <pc:sldMkLst>
          <pc:docMk/>
          <pc:sldMk cId="0" sldId="346"/>
        </pc:sldMkLst>
      </pc:sldChg>
      <pc:sldChg chg="del mod modShow">
        <pc:chgData name="Terrel Schimpf" userId="185f0a841746905d" providerId="LiveId" clId="{C4172E3C-5FBF-4DED-A00F-760C7AF0DBCD}" dt="2025-03-18T17:39:35.040" v="40" actId="47"/>
        <pc:sldMkLst>
          <pc:docMk/>
          <pc:sldMk cId="0" sldId="347"/>
        </pc:sldMkLst>
      </pc:sldChg>
      <pc:sldChg chg="del mod modShow">
        <pc:chgData name="Terrel Schimpf" userId="185f0a841746905d" providerId="LiveId" clId="{C4172E3C-5FBF-4DED-A00F-760C7AF0DBCD}" dt="2025-03-18T17:39:35.040" v="40" actId="47"/>
        <pc:sldMkLst>
          <pc:docMk/>
          <pc:sldMk cId="0" sldId="348"/>
        </pc:sldMkLst>
      </pc:sldChg>
      <pc:sldChg chg="del mod modShow">
        <pc:chgData name="Terrel Schimpf" userId="185f0a841746905d" providerId="LiveId" clId="{C4172E3C-5FBF-4DED-A00F-760C7AF0DBCD}" dt="2025-03-18T17:39:35.040" v="40" actId="47"/>
        <pc:sldMkLst>
          <pc:docMk/>
          <pc:sldMk cId="0" sldId="349"/>
        </pc:sldMkLst>
      </pc:sldChg>
      <pc:sldChg chg="del mod modShow">
        <pc:chgData name="Terrel Schimpf" userId="185f0a841746905d" providerId="LiveId" clId="{C4172E3C-5FBF-4DED-A00F-760C7AF0DBCD}" dt="2025-03-18T17:39:35.040" v="40" actId="47"/>
        <pc:sldMkLst>
          <pc:docMk/>
          <pc:sldMk cId="0" sldId="350"/>
        </pc:sldMkLst>
      </pc:sldChg>
      <pc:sldChg chg="del mod modShow">
        <pc:chgData name="Terrel Schimpf" userId="185f0a841746905d" providerId="LiveId" clId="{C4172E3C-5FBF-4DED-A00F-760C7AF0DBCD}" dt="2025-03-18T17:39:35.040" v="40" actId="47"/>
        <pc:sldMkLst>
          <pc:docMk/>
          <pc:sldMk cId="0" sldId="351"/>
        </pc:sldMkLst>
      </pc:sldChg>
      <pc:sldChg chg="del mod modShow">
        <pc:chgData name="Terrel Schimpf" userId="185f0a841746905d" providerId="LiveId" clId="{C4172E3C-5FBF-4DED-A00F-760C7AF0DBCD}" dt="2025-03-18T17:39:35.040" v="40" actId="47"/>
        <pc:sldMkLst>
          <pc:docMk/>
          <pc:sldMk cId="0" sldId="352"/>
        </pc:sldMkLst>
      </pc:sldChg>
      <pc:sldChg chg="del mod modShow">
        <pc:chgData name="Terrel Schimpf" userId="185f0a841746905d" providerId="LiveId" clId="{C4172E3C-5FBF-4DED-A00F-760C7AF0DBCD}" dt="2025-03-18T17:39:35.040" v="40" actId="47"/>
        <pc:sldMkLst>
          <pc:docMk/>
          <pc:sldMk cId="0" sldId="353"/>
        </pc:sldMkLst>
      </pc:sldChg>
      <pc:sldChg chg="del mod modShow">
        <pc:chgData name="Terrel Schimpf" userId="185f0a841746905d" providerId="LiveId" clId="{C4172E3C-5FBF-4DED-A00F-760C7AF0DBCD}" dt="2025-03-18T17:39:35.040" v="40" actId="47"/>
        <pc:sldMkLst>
          <pc:docMk/>
          <pc:sldMk cId="0" sldId="354"/>
        </pc:sldMkLst>
      </pc:sldChg>
      <pc:sldChg chg="del mod modShow">
        <pc:chgData name="Terrel Schimpf" userId="185f0a841746905d" providerId="LiveId" clId="{C4172E3C-5FBF-4DED-A00F-760C7AF0DBCD}" dt="2025-03-18T17:39:35.040" v="40" actId="47"/>
        <pc:sldMkLst>
          <pc:docMk/>
          <pc:sldMk cId="0" sldId="355"/>
        </pc:sldMkLst>
      </pc:sldChg>
      <pc:sldChg chg="del mod modShow">
        <pc:chgData name="Terrel Schimpf" userId="185f0a841746905d" providerId="LiveId" clId="{C4172E3C-5FBF-4DED-A00F-760C7AF0DBCD}" dt="2025-03-18T17:39:35.040" v="40" actId="47"/>
        <pc:sldMkLst>
          <pc:docMk/>
          <pc:sldMk cId="0" sldId="356"/>
        </pc:sldMkLst>
      </pc:sldChg>
      <pc:sldChg chg="del mod modShow">
        <pc:chgData name="Terrel Schimpf" userId="185f0a841746905d" providerId="LiveId" clId="{C4172E3C-5FBF-4DED-A00F-760C7AF0DBCD}" dt="2025-03-18T17:39:35.040" v="40" actId="47"/>
        <pc:sldMkLst>
          <pc:docMk/>
          <pc:sldMk cId="0" sldId="357"/>
        </pc:sldMkLst>
      </pc:sldChg>
      <pc:sldChg chg="del mod modShow">
        <pc:chgData name="Terrel Schimpf" userId="185f0a841746905d" providerId="LiveId" clId="{C4172E3C-5FBF-4DED-A00F-760C7AF0DBCD}" dt="2025-03-18T17:39:35.040" v="40" actId="47"/>
        <pc:sldMkLst>
          <pc:docMk/>
          <pc:sldMk cId="0" sldId="358"/>
        </pc:sldMkLst>
      </pc:sldChg>
      <pc:sldChg chg="del mod modShow">
        <pc:chgData name="Terrel Schimpf" userId="185f0a841746905d" providerId="LiveId" clId="{C4172E3C-5FBF-4DED-A00F-760C7AF0DBCD}" dt="2025-03-18T17:39:35.040" v="40" actId="47"/>
        <pc:sldMkLst>
          <pc:docMk/>
          <pc:sldMk cId="0" sldId="359"/>
        </pc:sldMkLst>
      </pc:sldChg>
      <pc:sldChg chg="del mod modShow">
        <pc:chgData name="Terrel Schimpf" userId="185f0a841746905d" providerId="LiveId" clId="{C4172E3C-5FBF-4DED-A00F-760C7AF0DBCD}" dt="2025-03-18T17:39:35.040" v="40" actId="47"/>
        <pc:sldMkLst>
          <pc:docMk/>
          <pc:sldMk cId="0" sldId="360"/>
        </pc:sldMkLst>
      </pc:sldChg>
      <pc:sldChg chg="del mod modShow">
        <pc:chgData name="Terrel Schimpf" userId="185f0a841746905d" providerId="LiveId" clId="{C4172E3C-5FBF-4DED-A00F-760C7AF0DBCD}" dt="2025-03-18T17:39:35.040" v="40" actId="47"/>
        <pc:sldMkLst>
          <pc:docMk/>
          <pc:sldMk cId="0" sldId="361"/>
        </pc:sldMkLst>
      </pc:sldChg>
      <pc:sldChg chg="del mod modShow">
        <pc:chgData name="Terrel Schimpf" userId="185f0a841746905d" providerId="LiveId" clId="{C4172E3C-5FBF-4DED-A00F-760C7AF0DBCD}" dt="2025-03-18T17:39:35.040" v="40" actId="47"/>
        <pc:sldMkLst>
          <pc:docMk/>
          <pc:sldMk cId="0" sldId="362"/>
        </pc:sldMkLst>
      </pc:sldChg>
      <pc:sldChg chg="del mod modShow">
        <pc:chgData name="Terrel Schimpf" userId="185f0a841746905d" providerId="LiveId" clId="{C4172E3C-5FBF-4DED-A00F-760C7AF0DBCD}" dt="2025-03-18T17:39:35.040" v="40" actId="47"/>
        <pc:sldMkLst>
          <pc:docMk/>
          <pc:sldMk cId="0" sldId="363"/>
        </pc:sldMkLst>
      </pc:sldChg>
      <pc:sldChg chg="del mod modShow">
        <pc:chgData name="Terrel Schimpf" userId="185f0a841746905d" providerId="LiveId" clId="{C4172E3C-5FBF-4DED-A00F-760C7AF0DBCD}" dt="2025-03-18T17:39:35.040" v="40" actId="47"/>
        <pc:sldMkLst>
          <pc:docMk/>
          <pc:sldMk cId="0" sldId="364"/>
        </pc:sldMkLst>
      </pc:sldChg>
      <pc:sldChg chg="del mod modShow">
        <pc:chgData name="Terrel Schimpf" userId="185f0a841746905d" providerId="LiveId" clId="{C4172E3C-5FBF-4DED-A00F-760C7AF0DBCD}" dt="2025-03-18T17:39:35.040" v="40" actId="47"/>
        <pc:sldMkLst>
          <pc:docMk/>
          <pc:sldMk cId="0" sldId="365"/>
        </pc:sldMkLst>
      </pc:sldChg>
      <pc:sldChg chg="del mod modShow">
        <pc:chgData name="Terrel Schimpf" userId="185f0a841746905d" providerId="LiveId" clId="{C4172E3C-5FBF-4DED-A00F-760C7AF0DBCD}" dt="2025-03-18T17:39:35.040" v="40" actId="47"/>
        <pc:sldMkLst>
          <pc:docMk/>
          <pc:sldMk cId="0" sldId="366"/>
        </pc:sldMkLst>
      </pc:sldChg>
      <pc:sldChg chg="del mod modShow">
        <pc:chgData name="Terrel Schimpf" userId="185f0a841746905d" providerId="LiveId" clId="{C4172E3C-5FBF-4DED-A00F-760C7AF0DBCD}" dt="2025-03-18T17:39:35.040" v="40" actId="47"/>
        <pc:sldMkLst>
          <pc:docMk/>
          <pc:sldMk cId="0" sldId="367"/>
        </pc:sldMkLst>
      </pc:sldChg>
      <pc:sldChg chg="del mod modShow">
        <pc:chgData name="Terrel Schimpf" userId="185f0a841746905d" providerId="LiveId" clId="{C4172E3C-5FBF-4DED-A00F-760C7AF0DBCD}" dt="2025-03-18T17:39:35.040" v="40" actId="47"/>
        <pc:sldMkLst>
          <pc:docMk/>
          <pc:sldMk cId="0" sldId="368"/>
        </pc:sldMkLst>
      </pc:sldChg>
      <pc:sldChg chg="del mod modShow">
        <pc:chgData name="Terrel Schimpf" userId="185f0a841746905d" providerId="LiveId" clId="{C4172E3C-5FBF-4DED-A00F-760C7AF0DBCD}" dt="2025-03-18T17:39:35.040" v="40" actId="47"/>
        <pc:sldMkLst>
          <pc:docMk/>
          <pc:sldMk cId="0" sldId="369"/>
        </pc:sldMkLst>
      </pc:sldChg>
      <pc:sldChg chg="del mod modShow">
        <pc:chgData name="Terrel Schimpf" userId="185f0a841746905d" providerId="LiveId" clId="{C4172E3C-5FBF-4DED-A00F-760C7AF0DBCD}" dt="2025-03-18T17:39:35.040" v="40" actId="47"/>
        <pc:sldMkLst>
          <pc:docMk/>
          <pc:sldMk cId="0" sldId="370"/>
        </pc:sldMkLst>
      </pc:sldChg>
      <pc:sldChg chg="del mod modShow">
        <pc:chgData name="Terrel Schimpf" userId="185f0a841746905d" providerId="LiveId" clId="{C4172E3C-5FBF-4DED-A00F-760C7AF0DBCD}" dt="2025-03-18T17:39:35.040" v="40" actId="47"/>
        <pc:sldMkLst>
          <pc:docMk/>
          <pc:sldMk cId="0" sldId="371"/>
        </pc:sldMkLst>
      </pc:sldChg>
      <pc:sldChg chg="del mod modShow">
        <pc:chgData name="Terrel Schimpf" userId="185f0a841746905d" providerId="LiveId" clId="{C4172E3C-5FBF-4DED-A00F-760C7AF0DBCD}" dt="2025-03-18T17:39:35.040" v="40" actId="47"/>
        <pc:sldMkLst>
          <pc:docMk/>
          <pc:sldMk cId="0" sldId="372"/>
        </pc:sldMkLst>
      </pc:sldChg>
      <pc:sldChg chg="del mod modShow">
        <pc:chgData name="Terrel Schimpf" userId="185f0a841746905d" providerId="LiveId" clId="{C4172E3C-5FBF-4DED-A00F-760C7AF0DBCD}" dt="2025-03-18T17:39:35.040" v="40" actId="47"/>
        <pc:sldMkLst>
          <pc:docMk/>
          <pc:sldMk cId="0" sldId="373"/>
        </pc:sldMkLst>
      </pc:sldChg>
      <pc:sldChg chg="del mod modShow">
        <pc:chgData name="Terrel Schimpf" userId="185f0a841746905d" providerId="LiveId" clId="{C4172E3C-5FBF-4DED-A00F-760C7AF0DBCD}" dt="2025-03-18T17:39:35.040" v="40" actId="47"/>
        <pc:sldMkLst>
          <pc:docMk/>
          <pc:sldMk cId="0" sldId="374"/>
        </pc:sldMkLst>
      </pc:sldChg>
      <pc:sldChg chg="del mod modShow">
        <pc:chgData name="Terrel Schimpf" userId="185f0a841746905d" providerId="LiveId" clId="{C4172E3C-5FBF-4DED-A00F-760C7AF0DBCD}" dt="2025-03-18T17:39:35.040" v="40" actId="47"/>
        <pc:sldMkLst>
          <pc:docMk/>
          <pc:sldMk cId="0" sldId="375"/>
        </pc:sldMkLst>
      </pc:sldChg>
      <pc:sldChg chg="del mod modShow">
        <pc:chgData name="Terrel Schimpf" userId="185f0a841746905d" providerId="LiveId" clId="{C4172E3C-5FBF-4DED-A00F-760C7AF0DBCD}" dt="2025-03-18T17:39:35.040" v="40" actId="47"/>
        <pc:sldMkLst>
          <pc:docMk/>
          <pc:sldMk cId="0" sldId="376"/>
        </pc:sldMkLst>
      </pc:sldChg>
      <pc:sldChg chg="del mod modShow">
        <pc:chgData name="Terrel Schimpf" userId="185f0a841746905d" providerId="LiveId" clId="{C4172E3C-5FBF-4DED-A00F-760C7AF0DBCD}" dt="2025-03-18T17:39:35.040" v="40" actId="47"/>
        <pc:sldMkLst>
          <pc:docMk/>
          <pc:sldMk cId="0" sldId="377"/>
        </pc:sldMkLst>
      </pc:sldChg>
      <pc:sldChg chg="del mod modShow">
        <pc:chgData name="Terrel Schimpf" userId="185f0a841746905d" providerId="LiveId" clId="{C4172E3C-5FBF-4DED-A00F-760C7AF0DBCD}" dt="2025-03-18T17:39:35.040" v="40" actId="47"/>
        <pc:sldMkLst>
          <pc:docMk/>
          <pc:sldMk cId="0" sldId="378"/>
        </pc:sldMkLst>
      </pc:sldChg>
      <pc:sldChg chg="del mod modShow">
        <pc:chgData name="Terrel Schimpf" userId="185f0a841746905d" providerId="LiveId" clId="{C4172E3C-5FBF-4DED-A00F-760C7AF0DBCD}" dt="2025-03-18T17:39:35.040" v="40" actId="47"/>
        <pc:sldMkLst>
          <pc:docMk/>
          <pc:sldMk cId="0" sldId="379"/>
        </pc:sldMkLst>
      </pc:sldChg>
      <pc:sldChg chg="del mod modShow">
        <pc:chgData name="Terrel Schimpf" userId="185f0a841746905d" providerId="LiveId" clId="{C4172E3C-5FBF-4DED-A00F-760C7AF0DBCD}" dt="2025-03-18T17:39:35.040" v="40" actId="47"/>
        <pc:sldMkLst>
          <pc:docMk/>
          <pc:sldMk cId="0" sldId="380"/>
        </pc:sldMkLst>
      </pc:sldChg>
      <pc:sldChg chg="del mod modShow">
        <pc:chgData name="Terrel Schimpf" userId="185f0a841746905d" providerId="LiveId" clId="{C4172E3C-5FBF-4DED-A00F-760C7AF0DBCD}" dt="2025-03-18T17:39:35.040" v="40" actId="47"/>
        <pc:sldMkLst>
          <pc:docMk/>
          <pc:sldMk cId="0" sldId="381"/>
        </pc:sldMkLst>
      </pc:sldChg>
      <pc:sldChg chg="del mod modShow">
        <pc:chgData name="Terrel Schimpf" userId="185f0a841746905d" providerId="LiveId" clId="{C4172E3C-5FBF-4DED-A00F-760C7AF0DBCD}" dt="2025-03-18T17:39:35.040" v="40" actId="47"/>
        <pc:sldMkLst>
          <pc:docMk/>
          <pc:sldMk cId="0" sldId="382"/>
        </pc:sldMkLst>
      </pc:sldChg>
      <pc:sldChg chg="del mod modShow">
        <pc:chgData name="Terrel Schimpf" userId="185f0a841746905d" providerId="LiveId" clId="{C4172E3C-5FBF-4DED-A00F-760C7AF0DBCD}" dt="2025-03-18T17:39:35.040" v="40" actId="47"/>
        <pc:sldMkLst>
          <pc:docMk/>
          <pc:sldMk cId="0" sldId="383"/>
        </pc:sldMkLst>
      </pc:sldChg>
      <pc:sldChg chg="del mod modShow">
        <pc:chgData name="Terrel Schimpf" userId="185f0a841746905d" providerId="LiveId" clId="{C4172E3C-5FBF-4DED-A00F-760C7AF0DBCD}" dt="2025-03-18T17:39:35.040" v="40" actId="47"/>
        <pc:sldMkLst>
          <pc:docMk/>
          <pc:sldMk cId="0" sldId="384"/>
        </pc:sldMkLst>
      </pc:sldChg>
      <pc:sldChg chg="del mod modShow">
        <pc:chgData name="Terrel Schimpf" userId="185f0a841746905d" providerId="LiveId" clId="{C4172E3C-5FBF-4DED-A00F-760C7AF0DBCD}" dt="2025-03-18T17:39:35.040" v="40" actId="47"/>
        <pc:sldMkLst>
          <pc:docMk/>
          <pc:sldMk cId="0" sldId="385"/>
        </pc:sldMkLst>
      </pc:sldChg>
      <pc:sldChg chg="del mod modShow">
        <pc:chgData name="Terrel Schimpf" userId="185f0a841746905d" providerId="LiveId" clId="{C4172E3C-5FBF-4DED-A00F-760C7AF0DBCD}" dt="2025-03-18T17:39:35.040" v="40" actId="47"/>
        <pc:sldMkLst>
          <pc:docMk/>
          <pc:sldMk cId="0" sldId="386"/>
        </pc:sldMkLst>
      </pc:sldChg>
      <pc:sldChg chg="del mod modShow">
        <pc:chgData name="Terrel Schimpf" userId="185f0a841746905d" providerId="LiveId" clId="{C4172E3C-5FBF-4DED-A00F-760C7AF0DBCD}" dt="2025-03-18T17:39:35.040" v="40" actId="47"/>
        <pc:sldMkLst>
          <pc:docMk/>
          <pc:sldMk cId="0" sldId="387"/>
        </pc:sldMkLst>
      </pc:sldChg>
      <pc:sldChg chg="del mod modShow">
        <pc:chgData name="Terrel Schimpf" userId="185f0a841746905d" providerId="LiveId" clId="{C4172E3C-5FBF-4DED-A00F-760C7AF0DBCD}" dt="2025-03-18T17:39:35.040" v="40" actId="47"/>
        <pc:sldMkLst>
          <pc:docMk/>
          <pc:sldMk cId="0" sldId="388"/>
        </pc:sldMkLst>
      </pc:sldChg>
      <pc:sldChg chg="del mod modShow">
        <pc:chgData name="Terrel Schimpf" userId="185f0a841746905d" providerId="LiveId" clId="{C4172E3C-5FBF-4DED-A00F-760C7AF0DBCD}" dt="2025-03-18T17:39:35.040" v="40" actId="47"/>
        <pc:sldMkLst>
          <pc:docMk/>
          <pc:sldMk cId="0" sldId="389"/>
        </pc:sldMkLst>
      </pc:sldChg>
      <pc:sldChg chg="del mod modShow">
        <pc:chgData name="Terrel Schimpf" userId="185f0a841746905d" providerId="LiveId" clId="{C4172E3C-5FBF-4DED-A00F-760C7AF0DBCD}" dt="2025-03-18T17:39:35.040" v="40" actId="47"/>
        <pc:sldMkLst>
          <pc:docMk/>
          <pc:sldMk cId="0" sldId="390"/>
        </pc:sldMkLst>
      </pc:sldChg>
      <pc:sldChg chg="del mod modShow">
        <pc:chgData name="Terrel Schimpf" userId="185f0a841746905d" providerId="LiveId" clId="{C4172E3C-5FBF-4DED-A00F-760C7AF0DBCD}" dt="2025-03-18T17:39:35.040" v="40" actId="47"/>
        <pc:sldMkLst>
          <pc:docMk/>
          <pc:sldMk cId="0" sldId="391"/>
        </pc:sldMkLst>
      </pc:sldChg>
      <pc:sldChg chg="del mod modShow">
        <pc:chgData name="Terrel Schimpf" userId="185f0a841746905d" providerId="LiveId" clId="{C4172E3C-5FBF-4DED-A00F-760C7AF0DBCD}" dt="2025-03-18T17:39:35.040" v="40" actId="47"/>
        <pc:sldMkLst>
          <pc:docMk/>
          <pc:sldMk cId="0" sldId="392"/>
        </pc:sldMkLst>
      </pc:sldChg>
      <pc:sldChg chg="del mod modShow">
        <pc:chgData name="Terrel Schimpf" userId="185f0a841746905d" providerId="LiveId" clId="{C4172E3C-5FBF-4DED-A00F-760C7AF0DBCD}" dt="2025-03-18T17:39:35.040" v="40" actId="47"/>
        <pc:sldMkLst>
          <pc:docMk/>
          <pc:sldMk cId="0" sldId="393"/>
        </pc:sldMkLst>
      </pc:sldChg>
      <pc:sldChg chg="del mod modShow">
        <pc:chgData name="Terrel Schimpf" userId="185f0a841746905d" providerId="LiveId" clId="{C4172E3C-5FBF-4DED-A00F-760C7AF0DBCD}" dt="2025-03-18T17:39:35.040" v="40" actId="47"/>
        <pc:sldMkLst>
          <pc:docMk/>
          <pc:sldMk cId="0" sldId="394"/>
        </pc:sldMkLst>
      </pc:sldChg>
      <pc:sldChg chg="del mod modShow">
        <pc:chgData name="Terrel Schimpf" userId="185f0a841746905d" providerId="LiveId" clId="{C4172E3C-5FBF-4DED-A00F-760C7AF0DBCD}" dt="2025-03-18T17:39:35.040" v="40" actId="47"/>
        <pc:sldMkLst>
          <pc:docMk/>
          <pc:sldMk cId="0" sldId="395"/>
        </pc:sldMkLst>
      </pc:sldChg>
      <pc:sldChg chg="del mod modShow">
        <pc:chgData name="Terrel Schimpf" userId="185f0a841746905d" providerId="LiveId" clId="{C4172E3C-5FBF-4DED-A00F-760C7AF0DBCD}" dt="2025-03-18T17:39:35.040" v="40" actId="47"/>
        <pc:sldMkLst>
          <pc:docMk/>
          <pc:sldMk cId="0" sldId="396"/>
        </pc:sldMkLst>
      </pc:sldChg>
      <pc:sldChg chg="del mod modShow">
        <pc:chgData name="Terrel Schimpf" userId="185f0a841746905d" providerId="LiveId" clId="{C4172E3C-5FBF-4DED-A00F-760C7AF0DBCD}" dt="2025-03-18T17:39:35.040" v="40" actId="47"/>
        <pc:sldMkLst>
          <pc:docMk/>
          <pc:sldMk cId="0" sldId="397"/>
        </pc:sldMkLst>
      </pc:sldChg>
      <pc:sldChg chg="del mod modShow">
        <pc:chgData name="Terrel Schimpf" userId="185f0a841746905d" providerId="LiveId" clId="{C4172E3C-5FBF-4DED-A00F-760C7AF0DBCD}" dt="2025-03-18T17:39:35.040" v="40" actId="47"/>
        <pc:sldMkLst>
          <pc:docMk/>
          <pc:sldMk cId="0" sldId="398"/>
        </pc:sldMkLst>
      </pc:sldChg>
      <pc:sldChg chg="del mod modShow">
        <pc:chgData name="Terrel Schimpf" userId="185f0a841746905d" providerId="LiveId" clId="{C4172E3C-5FBF-4DED-A00F-760C7AF0DBCD}" dt="2025-03-18T17:39:35.040" v="40" actId="47"/>
        <pc:sldMkLst>
          <pc:docMk/>
          <pc:sldMk cId="0" sldId="399"/>
        </pc:sldMkLst>
      </pc:sldChg>
      <pc:sldChg chg="del mod modShow">
        <pc:chgData name="Terrel Schimpf" userId="185f0a841746905d" providerId="LiveId" clId="{C4172E3C-5FBF-4DED-A00F-760C7AF0DBCD}" dt="2025-03-18T17:39:35.040" v="40" actId="47"/>
        <pc:sldMkLst>
          <pc:docMk/>
          <pc:sldMk cId="0" sldId="400"/>
        </pc:sldMkLst>
      </pc:sldChg>
      <pc:sldChg chg="del mod modShow">
        <pc:chgData name="Terrel Schimpf" userId="185f0a841746905d" providerId="LiveId" clId="{C4172E3C-5FBF-4DED-A00F-760C7AF0DBCD}" dt="2025-03-18T17:39:35.040" v="40" actId="47"/>
        <pc:sldMkLst>
          <pc:docMk/>
          <pc:sldMk cId="0" sldId="401"/>
        </pc:sldMkLst>
      </pc:sldChg>
      <pc:sldChg chg="del mod modShow">
        <pc:chgData name="Terrel Schimpf" userId="185f0a841746905d" providerId="LiveId" clId="{C4172E3C-5FBF-4DED-A00F-760C7AF0DBCD}" dt="2025-03-18T17:39:35.040" v="40" actId="47"/>
        <pc:sldMkLst>
          <pc:docMk/>
          <pc:sldMk cId="0" sldId="402"/>
        </pc:sldMkLst>
      </pc:sldChg>
      <pc:sldChg chg="del mod modShow">
        <pc:chgData name="Terrel Schimpf" userId="185f0a841746905d" providerId="LiveId" clId="{C4172E3C-5FBF-4DED-A00F-760C7AF0DBCD}" dt="2025-03-18T17:39:35.040" v="40" actId="47"/>
        <pc:sldMkLst>
          <pc:docMk/>
          <pc:sldMk cId="0" sldId="403"/>
        </pc:sldMkLst>
      </pc:sldChg>
      <pc:sldChg chg="del mod modShow">
        <pc:chgData name="Terrel Schimpf" userId="185f0a841746905d" providerId="LiveId" clId="{C4172E3C-5FBF-4DED-A00F-760C7AF0DBCD}" dt="2025-03-18T17:39:35.040" v="40" actId="47"/>
        <pc:sldMkLst>
          <pc:docMk/>
          <pc:sldMk cId="0" sldId="404"/>
        </pc:sldMkLst>
      </pc:sldChg>
      <pc:sldChg chg="del mod modShow">
        <pc:chgData name="Terrel Schimpf" userId="185f0a841746905d" providerId="LiveId" clId="{C4172E3C-5FBF-4DED-A00F-760C7AF0DBCD}" dt="2025-03-18T17:39:35.040" v="40" actId="47"/>
        <pc:sldMkLst>
          <pc:docMk/>
          <pc:sldMk cId="0" sldId="405"/>
        </pc:sldMkLst>
      </pc:sldChg>
      <pc:sldChg chg="del mod modShow">
        <pc:chgData name="Terrel Schimpf" userId="185f0a841746905d" providerId="LiveId" clId="{C4172E3C-5FBF-4DED-A00F-760C7AF0DBCD}" dt="2025-03-18T17:39:35.040" v="40" actId="47"/>
        <pc:sldMkLst>
          <pc:docMk/>
          <pc:sldMk cId="0" sldId="406"/>
        </pc:sldMkLst>
      </pc:sldChg>
      <pc:sldChg chg="del mod modShow">
        <pc:chgData name="Terrel Schimpf" userId="185f0a841746905d" providerId="LiveId" clId="{C4172E3C-5FBF-4DED-A00F-760C7AF0DBCD}" dt="2025-03-18T17:39:35.040" v="40" actId="47"/>
        <pc:sldMkLst>
          <pc:docMk/>
          <pc:sldMk cId="0" sldId="407"/>
        </pc:sldMkLst>
      </pc:sldChg>
      <pc:sldChg chg="del mod modShow">
        <pc:chgData name="Terrel Schimpf" userId="185f0a841746905d" providerId="LiveId" clId="{C4172E3C-5FBF-4DED-A00F-760C7AF0DBCD}" dt="2025-03-18T17:39:35.040" v="40" actId="47"/>
        <pc:sldMkLst>
          <pc:docMk/>
          <pc:sldMk cId="0" sldId="408"/>
        </pc:sldMkLst>
      </pc:sldChg>
      <pc:sldChg chg="del mod modShow">
        <pc:chgData name="Terrel Schimpf" userId="185f0a841746905d" providerId="LiveId" clId="{C4172E3C-5FBF-4DED-A00F-760C7AF0DBCD}" dt="2025-03-18T17:39:35.040" v="40" actId="47"/>
        <pc:sldMkLst>
          <pc:docMk/>
          <pc:sldMk cId="0" sldId="409"/>
        </pc:sldMkLst>
      </pc:sldChg>
      <pc:sldChg chg="del mod modShow">
        <pc:chgData name="Terrel Schimpf" userId="185f0a841746905d" providerId="LiveId" clId="{C4172E3C-5FBF-4DED-A00F-760C7AF0DBCD}" dt="2025-03-18T17:39:35.040" v="40" actId="47"/>
        <pc:sldMkLst>
          <pc:docMk/>
          <pc:sldMk cId="0" sldId="410"/>
        </pc:sldMkLst>
      </pc:sldChg>
      <pc:sldChg chg="del mod modShow">
        <pc:chgData name="Terrel Schimpf" userId="185f0a841746905d" providerId="LiveId" clId="{C4172E3C-5FBF-4DED-A00F-760C7AF0DBCD}" dt="2025-03-18T17:39:35.040" v="40" actId="47"/>
        <pc:sldMkLst>
          <pc:docMk/>
          <pc:sldMk cId="0" sldId="411"/>
        </pc:sldMkLst>
      </pc:sldChg>
      <pc:sldChg chg="del mod modShow">
        <pc:chgData name="Terrel Schimpf" userId="185f0a841746905d" providerId="LiveId" clId="{C4172E3C-5FBF-4DED-A00F-760C7AF0DBCD}" dt="2025-03-18T17:39:35.040" v="40" actId="47"/>
        <pc:sldMkLst>
          <pc:docMk/>
          <pc:sldMk cId="0" sldId="412"/>
        </pc:sldMkLst>
      </pc:sldChg>
      <pc:sldChg chg="del mod modShow">
        <pc:chgData name="Terrel Schimpf" userId="185f0a841746905d" providerId="LiveId" clId="{C4172E3C-5FBF-4DED-A00F-760C7AF0DBCD}" dt="2025-03-18T17:39:35.040" v="40" actId="47"/>
        <pc:sldMkLst>
          <pc:docMk/>
          <pc:sldMk cId="0" sldId="413"/>
        </pc:sldMkLst>
      </pc:sldChg>
      <pc:sldChg chg="del mod modShow">
        <pc:chgData name="Terrel Schimpf" userId="185f0a841746905d" providerId="LiveId" clId="{C4172E3C-5FBF-4DED-A00F-760C7AF0DBCD}" dt="2025-03-18T17:39:35.040" v="40" actId="47"/>
        <pc:sldMkLst>
          <pc:docMk/>
          <pc:sldMk cId="0" sldId="414"/>
        </pc:sldMkLst>
      </pc:sldChg>
      <pc:sldChg chg="del mod modShow">
        <pc:chgData name="Terrel Schimpf" userId="185f0a841746905d" providerId="LiveId" clId="{C4172E3C-5FBF-4DED-A00F-760C7AF0DBCD}" dt="2025-03-18T17:39:35.040" v="40" actId="47"/>
        <pc:sldMkLst>
          <pc:docMk/>
          <pc:sldMk cId="0" sldId="415"/>
        </pc:sldMkLst>
      </pc:sldChg>
      <pc:sldChg chg="del mod modShow">
        <pc:chgData name="Terrel Schimpf" userId="185f0a841746905d" providerId="LiveId" clId="{C4172E3C-5FBF-4DED-A00F-760C7AF0DBCD}" dt="2025-03-18T17:39:35.040" v="40" actId="47"/>
        <pc:sldMkLst>
          <pc:docMk/>
          <pc:sldMk cId="0" sldId="416"/>
        </pc:sldMkLst>
      </pc:sldChg>
      <pc:sldChg chg="del mod modShow">
        <pc:chgData name="Terrel Schimpf" userId="185f0a841746905d" providerId="LiveId" clId="{C4172E3C-5FBF-4DED-A00F-760C7AF0DBCD}" dt="2025-03-18T17:39:35.040" v="40" actId="47"/>
        <pc:sldMkLst>
          <pc:docMk/>
          <pc:sldMk cId="0" sldId="417"/>
        </pc:sldMkLst>
      </pc:sldChg>
      <pc:sldChg chg="del mod modShow">
        <pc:chgData name="Terrel Schimpf" userId="185f0a841746905d" providerId="LiveId" clId="{C4172E3C-5FBF-4DED-A00F-760C7AF0DBCD}" dt="2025-03-18T17:39:35.040" v="40" actId="47"/>
        <pc:sldMkLst>
          <pc:docMk/>
          <pc:sldMk cId="0" sldId="418"/>
        </pc:sldMkLst>
      </pc:sldChg>
      <pc:sldChg chg="del mod modShow">
        <pc:chgData name="Terrel Schimpf" userId="185f0a841746905d" providerId="LiveId" clId="{C4172E3C-5FBF-4DED-A00F-760C7AF0DBCD}" dt="2025-03-18T17:39:35.040" v="40" actId="47"/>
        <pc:sldMkLst>
          <pc:docMk/>
          <pc:sldMk cId="0" sldId="419"/>
        </pc:sldMkLst>
      </pc:sldChg>
      <pc:sldChg chg="del mod modShow">
        <pc:chgData name="Terrel Schimpf" userId="185f0a841746905d" providerId="LiveId" clId="{C4172E3C-5FBF-4DED-A00F-760C7AF0DBCD}" dt="2025-03-18T17:39:35.040" v="40" actId="47"/>
        <pc:sldMkLst>
          <pc:docMk/>
          <pc:sldMk cId="0" sldId="420"/>
        </pc:sldMkLst>
      </pc:sldChg>
      <pc:sldChg chg="del mod modShow">
        <pc:chgData name="Terrel Schimpf" userId="185f0a841746905d" providerId="LiveId" clId="{C4172E3C-5FBF-4DED-A00F-760C7AF0DBCD}" dt="2025-03-18T17:39:35.040" v="40" actId="47"/>
        <pc:sldMkLst>
          <pc:docMk/>
          <pc:sldMk cId="0" sldId="421"/>
        </pc:sldMkLst>
      </pc:sldChg>
      <pc:sldChg chg="del mod modShow">
        <pc:chgData name="Terrel Schimpf" userId="185f0a841746905d" providerId="LiveId" clId="{C4172E3C-5FBF-4DED-A00F-760C7AF0DBCD}" dt="2025-03-18T17:39:35.040" v="40" actId="47"/>
        <pc:sldMkLst>
          <pc:docMk/>
          <pc:sldMk cId="0" sldId="422"/>
        </pc:sldMkLst>
      </pc:sldChg>
      <pc:sldChg chg="del mod modShow">
        <pc:chgData name="Terrel Schimpf" userId="185f0a841746905d" providerId="LiveId" clId="{C4172E3C-5FBF-4DED-A00F-760C7AF0DBCD}" dt="2025-03-18T17:39:35.040" v="40" actId="47"/>
        <pc:sldMkLst>
          <pc:docMk/>
          <pc:sldMk cId="0" sldId="423"/>
        </pc:sldMkLst>
      </pc:sldChg>
      <pc:sldChg chg="del mod modShow">
        <pc:chgData name="Terrel Schimpf" userId="185f0a841746905d" providerId="LiveId" clId="{C4172E3C-5FBF-4DED-A00F-760C7AF0DBCD}" dt="2025-03-18T17:39:35.040" v="40" actId="47"/>
        <pc:sldMkLst>
          <pc:docMk/>
          <pc:sldMk cId="0" sldId="424"/>
        </pc:sldMkLst>
      </pc:sldChg>
      <pc:sldChg chg="del mod modShow">
        <pc:chgData name="Terrel Schimpf" userId="185f0a841746905d" providerId="LiveId" clId="{C4172E3C-5FBF-4DED-A00F-760C7AF0DBCD}" dt="2025-03-18T17:39:35.040" v="40" actId="47"/>
        <pc:sldMkLst>
          <pc:docMk/>
          <pc:sldMk cId="0" sldId="425"/>
        </pc:sldMkLst>
      </pc:sldChg>
      <pc:sldChg chg="del mod modShow">
        <pc:chgData name="Terrel Schimpf" userId="185f0a841746905d" providerId="LiveId" clId="{C4172E3C-5FBF-4DED-A00F-760C7AF0DBCD}" dt="2025-03-18T17:39:35.040" v="40" actId="47"/>
        <pc:sldMkLst>
          <pc:docMk/>
          <pc:sldMk cId="0" sldId="426"/>
        </pc:sldMkLst>
      </pc:sldChg>
      <pc:sldChg chg="del mod modShow">
        <pc:chgData name="Terrel Schimpf" userId="185f0a841746905d" providerId="LiveId" clId="{C4172E3C-5FBF-4DED-A00F-760C7AF0DBCD}" dt="2025-03-18T17:39:35.040" v="40" actId="47"/>
        <pc:sldMkLst>
          <pc:docMk/>
          <pc:sldMk cId="0" sldId="427"/>
        </pc:sldMkLst>
      </pc:sldChg>
      <pc:sldChg chg="del mod modShow">
        <pc:chgData name="Terrel Schimpf" userId="185f0a841746905d" providerId="LiveId" clId="{C4172E3C-5FBF-4DED-A00F-760C7AF0DBCD}" dt="2025-03-18T17:39:35.040" v="40" actId="47"/>
        <pc:sldMkLst>
          <pc:docMk/>
          <pc:sldMk cId="0" sldId="428"/>
        </pc:sldMkLst>
      </pc:sldChg>
      <pc:sldChg chg="del mod modShow">
        <pc:chgData name="Terrel Schimpf" userId="185f0a841746905d" providerId="LiveId" clId="{C4172E3C-5FBF-4DED-A00F-760C7AF0DBCD}" dt="2025-03-18T17:39:35.040" v="40" actId="47"/>
        <pc:sldMkLst>
          <pc:docMk/>
          <pc:sldMk cId="0" sldId="429"/>
        </pc:sldMkLst>
      </pc:sldChg>
      <pc:sldChg chg="del mod modShow">
        <pc:chgData name="Terrel Schimpf" userId="185f0a841746905d" providerId="LiveId" clId="{C4172E3C-5FBF-4DED-A00F-760C7AF0DBCD}" dt="2025-03-18T17:39:35.040" v="40" actId="47"/>
        <pc:sldMkLst>
          <pc:docMk/>
          <pc:sldMk cId="0" sldId="430"/>
        </pc:sldMkLst>
      </pc:sldChg>
      <pc:sldChg chg="del mod modShow">
        <pc:chgData name="Terrel Schimpf" userId="185f0a841746905d" providerId="LiveId" clId="{C4172E3C-5FBF-4DED-A00F-760C7AF0DBCD}" dt="2025-03-18T17:39:35.040" v="40" actId="47"/>
        <pc:sldMkLst>
          <pc:docMk/>
          <pc:sldMk cId="0" sldId="431"/>
        </pc:sldMkLst>
      </pc:sldChg>
      <pc:sldChg chg="del mod modShow">
        <pc:chgData name="Terrel Schimpf" userId="185f0a841746905d" providerId="LiveId" clId="{C4172E3C-5FBF-4DED-A00F-760C7AF0DBCD}" dt="2025-03-18T17:39:35.040" v="40" actId="47"/>
        <pc:sldMkLst>
          <pc:docMk/>
          <pc:sldMk cId="0" sldId="432"/>
        </pc:sldMkLst>
      </pc:sldChg>
      <pc:sldChg chg="del mod modShow">
        <pc:chgData name="Terrel Schimpf" userId="185f0a841746905d" providerId="LiveId" clId="{C4172E3C-5FBF-4DED-A00F-760C7AF0DBCD}" dt="2025-03-18T17:39:35.040" v="40" actId="47"/>
        <pc:sldMkLst>
          <pc:docMk/>
          <pc:sldMk cId="0" sldId="433"/>
        </pc:sldMkLst>
      </pc:sldChg>
      <pc:sldChg chg="del mod modShow">
        <pc:chgData name="Terrel Schimpf" userId="185f0a841746905d" providerId="LiveId" clId="{C4172E3C-5FBF-4DED-A00F-760C7AF0DBCD}" dt="2025-03-18T17:39:35.040" v="40" actId="47"/>
        <pc:sldMkLst>
          <pc:docMk/>
          <pc:sldMk cId="0" sldId="434"/>
        </pc:sldMkLst>
      </pc:sldChg>
      <pc:sldChg chg="del mod modShow">
        <pc:chgData name="Terrel Schimpf" userId="185f0a841746905d" providerId="LiveId" clId="{C4172E3C-5FBF-4DED-A00F-760C7AF0DBCD}" dt="2025-03-18T17:39:35.040" v="40" actId="47"/>
        <pc:sldMkLst>
          <pc:docMk/>
          <pc:sldMk cId="0" sldId="435"/>
        </pc:sldMkLst>
      </pc:sldChg>
      <pc:sldChg chg="del mod modShow">
        <pc:chgData name="Terrel Schimpf" userId="185f0a841746905d" providerId="LiveId" clId="{C4172E3C-5FBF-4DED-A00F-760C7AF0DBCD}" dt="2025-03-18T17:39:35.040" v="40" actId="47"/>
        <pc:sldMkLst>
          <pc:docMk/>
          <pc:sldMk cId="0" sldId="436"/>
        </pc:sldMkLst>
      </pc:sldChg>
      <pc:sldChg chg="del mod modShow">
        <pc:chgData name="Terrel Schimpf" userId="185f0a841746905d" providerId="LiveId" clId="{C4172E3C-5FBF-4DED-A00F-760C7AF0DBCD}" dt="2025-03-18T17:39:35.040" v="40" actId="47"/>
        <pc:sldMkLst>
          <pc:docMk/>
          <pc:sldMk cId="0" sldId="437"/>
        </pc:sldMkLst>
      </pc:sldChg>
      <pc:sldChg chg="del mod modShow">
        <pc:chgData name="Terrel Schimpf" userId="185f0a841746905d" providerId="LiveId" clId="{C4172E3C-5FBF-4DED-A00F-760C7AF0DBCD}" dt="2025-03-18T17:39:35.040" v="40" actId="47"/>
        <pc:sldMkLst>
          <pc:docMk/>
          <pc:sldMk cId="0" sldId="438"/>
        </pc:sldMkLst>
      </pc:sldChg>
      <pc:sldChg chg="del mod modShow">
        <pc:chgData name="Terrel Schimpf" userId="185f0a841746905d" providerId="LiveId" clId="{C4172E3C-5FBF-4DED-A00F-760C7AF0DBCD}" dt="2025-03-18T17:39:35.040" v="40" actId="47"/>
        <pc:sldMkLst>
          <pc:docMk/>
          <pc:sldMk cId="0" sldId="439"/>
        </pc:sldMkLst>
      </pc:sldChg>
      <pc:sldChg chg="del mod modShow">
        <pc:chgData name="Terrel Schimpf" userId="185f0a841746905d" providerId="LiveId" clId="{C4172E3C-5FBF-4DED-A00F-760C7AF0DBCD}" dt="2025-03-18T17:39:35.040" v="40" actId="47"/>
        <pc:sldMkLst>
          <pc:docMk/>
          <pc:sldMk cId="0" sldId="440"/>
        </pc:sldMkLst>
      </pc:sldChg>
      <pc:sldChg chg="del mod modShow">
        <pc:chgData name="Terrel Schimpf" userId="185f0a841746905d" providerId="LiveId" clId="{C4172E3C-5FBF-4DED-A00F-760C7AF0DBCD}" dt="2025-03-18T17:39:35.040" v="40" actId="47"/>
        <pc:sldMkLst>
          <pc:docMk/>
          <pc:sldMk cId="0" sldId="441"/>
        </pc:sldMkLst>
      </pc:sldChg>
      <pc:sldChg chg="del mod modShow">
        <pc:chgData name="Terrel Schimpf" userId="185f0a841746905d" providerId="LiveId" clId="{C4172E3C-5FBF-4DED-A00F-760C7AF0DBCD}" dt="2025-03-18T17:39:35.040" v="40" actId="47"/>
        <pc:sldMkLst>
          <pc:docMk/>
          <pc:sldMk cId="0" sldId="442"/>
        </pc:sldMkLst>
      </pc:sldChg>
      <pc:sldChg chg="del mod modShow">
        <pc:chgData name="Terrel Schimpf" userId="185f0a841746905d" providerId="LiveId" clId="{C4172E3C-5FBF-4DED-A00F-760C7AF0DBCD}" dt="2025-03-18T17:39:35.040" v="40" actId="47"/>
        <pc:sldMkLst>
          <pc:docMk/>
          <pc:sldMk cId="0" sldId="443"/>
        </pc:sldMkLst>
      </pc:sldChg>
      <pc:sldChg chg="del mod modShow">
        <pc:chgData name="Terrel Schimpf" userId="185f0a841746905d" providerId="LiveId" clId="{C4172E3C-5FBF-4DED-A00F-760C7AF0DBCD}" dt="2025-03-18T17:39:35.040" v="40" actId="47"/>
        <pc:sldMkLst>
          <pc:docMk/>
          <pc:sldMk cId="0" sldId="444"/>
        </pc:sldMkLst>
      </pc:sldChg>
      <pc:sldChg chg="del mod modShow">
        <pc:chgData name="Terrel Schimpf" userId="185f0a841746905d" providerId="LiveId" clId="{C4172E3C-5FBF-4DED-A00F-760C7AF0DBCD}" dt="2025-03-18T17:39:35.040" v="40" actId="47"/>
        <pc:sldMkLst>
          <pc:docMk/>
          <pc:sldMk cId="0" sldId="445"/>
        </pc:sldMkLst>
      </pc:sldChg>
      <pc:sldChg chg="del mod modShow">
        <pc:chgData name="Terrel Schimpf" userId="185f0a841746905d" providerId="LiveId" clId="{C4172E3C-5FBF-4DED-A00F-760C7AF0DBCD}" dt="2025-03-18T17:39:35.040" v="40" actId="47"/>
        <pc:sldMkLst>
          <pc:docMk/>
          <pc:sldMk cId="0" sldId="446"/>
        </pc:sldMkLst>
      </pc:sldChg>
      <pc:sldChg chg="del mod modShow">
        <pc:chgData name="Terrel Schimpf" userId="185f0a841746905d" providerId="LiveId" clId="{C4172E3C-5FBF-4DED-A00F-760C7AF0DBCD}" dt="2025-03-18T17:39:35.040" v="40" actId="47"/>
        <pc:sldMkLst>
          <pc:docMk/>
          <pc:sldMk cId="0" sldId="447"/>
        </pc:sldMkLst>
      </pc:sldChg>
      <pc:sldChg chg="del mod modShow">
        <pc:chgData name="Terrel Schimpf" userId="185f0a841746905d" providerId="LiveId" clId="{C4172E3C-5FBF-4DED-A00F-760C7AF0DBCD}" dt="2025-03-18T17:39:35.040" v="40" actId="47"/>
        <pc:sldMkLst>
          <pc:docMk/>
          <pc:sldMk cId="0" sldId="448"/>
        </pc:sldMkLst>
      </pc:sldChg>
      <pc:sldChg chg="del mod modShow">
        <pc:chgData name="Terrel Schimpf" userId="185f0a841746905d" providerId="LiveId" clId="{C4172E3C-5FBF-4DED-A00F-760C7AF0DBCD}" dt="2025-03-18T17:39:35.040" v="40" actId="47"/>
        <pc:sldMkLst>
          <pc:docMk/>
          <pc:sldMk cId="0" sldId="449"/>
        </pc:sldMkLst>
      </pc:sldChg>
      <pc:sldChg chg="del mod modShow">
        <pc:chgData name="Terrel Schimpf" userId="185f0a841746905d" providerId="LiveId" clId="{C4172E3C-5FBF-4DED-A00F-760C7AF0DBCD}" dt="2025-03-18T17:39:35.040" v="40" actId="47"/>
        <pc:sldMkLst>
          <pc:docMk/>
          <pc:sldMk cId="0" sldId="450"/>
        </pc:sldMkLst>
      </pc:sldChg>
      <pc:sldChg chg="del mod modShow">
        <pc:chgData name="Terrel Schimpf" userId="185f0a841746905d" providerId="LiveId" clId="{C4172E3C-5FBF-4DED-A00F-760C7AF0DBCD}" dt="2025-03-18T17:39:35.040" v="40" actId="47"/>
        <pc:sldMkLst>
          <pc:docMk/>
          <pc:sldMk cId="0" sldId="451"/>
        </pc:sldMkLst>
      </pc:sldChg>
      <pc:sldChg chg="del mod modShow">
        <pc:chgData name="Terrel Schimpf" userId="185f0a841746905d" providerId="LiveId" clId="{C4172E3C-5FBF-4DED-A00F-760C7AF0DBCD}" dt="2025-03-18T17:39:35.040" v="40" actId="47"/>
        <pc:sldMkLst>
          <pc:docMk/>
          <pc:sldMk cId="0" sldId="452"/>
        </pc:sldMkLst>
      </pc:sldChg>
      <pc:sldChg chg="del mod modShow">
        <pc:chgData name="Terrel Schimpf" userId="185f0a841746905d" providerId="LiveId" clId="{C4172E3C-5FBF-4DED-A00F-760C7AF0DBCD}" dt="2025-03-18T17:39:35.040" v="40" actId="47"/>
        <pc:sldMkLst>
          <pc:docMk/>
          <pc:sldMk cId="0" sldId="453"/>
        </pc:sldMkLst>
      </pc:sldChg>
      <pc:sldChg chg="del mod modShow">
        <pc:chgData name="Terrel Schimpf" userId="185f0a841746905d" providerId="LiveId" clId="{C4172E3C-5FBF-4DED-A00F-760C7AF0DBCD}" dt="2025-03-18T17:39:35.040" v="40" actId="47"/>
        <pc:sldMkLst>
          <pc:docMk/>
          <pc:sldMk cId="0" sldId="454"/>
        </pc:sldMkLst>
      </pc:sldChg>
      <pc:sldChg chg="del mod modShow">
        <pc:chgData name="Terrel Schimpf" userId="185f0a841746905d" providerId="LiveId" clId="{C4172E3C-5FBF-4DED-A00F-760C7AF0DBCD}" dt="2025-03-18T17:39:35.040" v="40" actId="47"/>
        <pc:sldMkLst>
          <pc:docMk/>
          <pc:sldMk cId="0" sldId="455"/>
        </pc:sldMkLst>
      </pc:sldChg>
      <pc:sldChg chg="del mod modShow">
        <pc:chgData name="Terrel Schimpf" userId="185f0a841746905d" providerId="LiveId" clId="{C4172E3C-5FBF-4DED-A00F-760C7AF0DBCD}" dt="2025-03-18T17:39:35.040" v="40" actId="47"/>
        <pc:sldMkLst>
          <pc:docMk/>
          <pc:sldMk cId="0" sldId="456"/>
        </pc:sldMkLst>
      </pc:sldChg>
      <pc:sldChg chg="del mod modShow">
        <pc:chgData name="Terrel Schimpf" userId="185f0a841746905d" providerId="LiveId" clId="{C4172E3C-5FBF-4DED-A00F-760C7AF0DBCD}" dt="2025-03-18T17:39:35.040" v="40" actId="47"/>
        <pc:sldMkLst>
          <pc:docMk/>
          <pc:sldMk cId="0" sldId="457"/>
        </pc:sldMkLst>
      </pc:sldChg>
      <pc:sldChg chg="del mod modShow">
        <pc:chgData name="Terrel Schimpf" userId="185f0a841746905d" providerId="LiveId" clId="{C4172E3C-5FBF-4DED-A00F-760C7AF0DBCD}" dt="2025-03-18T17:39:35.040" v="40" actId="47"/>
        <pc:sldMkLst>
          <pc:docMk/>
          <pc:sldMk cId="0" sldId="458"/>
        </pc:sldMkLst>
      </pc:sldChg>
      <pc:sldChg chg="del mod modShow">
        <pc:chgData name="Terrel Schimpf" userId="185f0a841746905d" providerId="LiveId" clId="{C4172E3C-5FBF-4DED-A00F-760C7AF0DBCD}" dt="2025-03-18T17:39:35.040" v="40" actId="47"/>
        <pc:sldMkLst>
          <pc:docMk/>
          <pc:sldMk cId="0" sldId="459"/>
        </pc:sldMkLst>
      </pc:sldChg>
      <pc:sldChg chg="del mod modShow">
        <pc:chgData name="Terrel Schimpf" userId="185f0a841746905d" providerId="LiveId" clId="{C4172E3C-5FBF-4DED-A00F-760C7AF0DBCD}" dt="2025-03-18T17:39:35.040" v="40" actId="47"/>
        <pc:sldMkLst>
          <pc:docMk/>
          <pc:sldMk cId="0" sldId="460"/>
        </pc:sldMkLst>
      </pc:sldChg>
      <pc:sldChg chg="del mod modShow">
        <pc:chgData name="Terrel Schimpf" userId="185f0a841746905d" providerId="LiveId" clId="{C4172E3C-5FBF-4DED-A00F-760C7AF0DBCD}" dt="2025-03-18T17:39:35.040" v="40" actId="47"/>
        <pc:sldMkLst>
          <pc:docMk/>
          <pc:sldMk cId="0" sldId="461"/>
        </pc:sldMkLst>
      </pc:sldChg>
      <pc:sldChg chg="del mod modShow">
        <pc:chgData name="Terrel Schimpf" userId="185f0a841746905d" providerId="LiveId" clId="{C4172E3C-5FBF-4DED-A00F-760C7AF0DBCD}" dt="2025-03-18T17:39:35.040" v="40" actId="47"/>
        <pc:sldMkLst>
          <pc:docMk/>
          <pc:sldMk cId="0" sldId="462"/>
        </pc:sldMkLst>
      </pc:sldChg>
      <pc:sldChg chg="del mod modShow">
        <pc:chgData name="Terrel Schimpf" userId="185f0a841746905d" providerId="LiveId" clId="{C4172E3C-5FBF-4DED-A00F-760C7AF0DBCD}" dt="2025-03-18T17:39:35.040" v="40" actId="47"/>
        <pc:sldMkLst>
          <pc:docMk/>
          <pc:sldMk cId="0" sldId="463"/>
        </pc:sldMkLst>
      </pc:sldChg>
      <pc:sldChg chg="del mod modShow">
        <pc:chgData name="Terrel Schimpf" userId="185f0a841746905d" providerId="LiveId" clId="{C4172E3C-5FBF-4DED-A00F-760C7AF0DBCD}" dt="2025-03-18T17:39:35.040" v="40" actId="47"/>
        <pc:sldMkLst>
          <pc:docMk/>
          <pc:sldMk cId="0" sldId="464"/>
        </pc:sldMkLst>
      </pc:sldChg>
      <pc:sldChg chg="del mod modShow">
        <pc:chgData name="Terrel Schimpf" userId="185f0a841746905d" providerId="LiveId" clId="{C4172E3C-5FBF-4DED-A00F-760C7AF0DBCD}" dt="2025-03-18T17:39:35.040" v="40" actId="47"/>
        <pc:sldMkLst>
          <pc:docMk/>
          <pc:sldMk cId="0" sldId="465"/>
        </pc:sldMkLst>
      </pc:sldChg>
      <pc:sldChg chg="del mod modShow">
        <pc:chgData name="Terrel Schimpf" userId="185f0a841746905d" providerId="LiveId" clId="{C4172E3C-5FBF-4DED-A00F-760C7AF0DBCD}" dt="2025-03-18T17:39:35.040" v="40" actId="47"/>
        <pc:sldMkLst>
          <pc:docMk/>
          <pc:sldMk cId="0" sldId="466"/>
        </pc:sldMkLst>
      </pc:sldChg>
      <pc:sldChg chg="del mod modShow">
        <pc:chgData name="Terrel Schimpf" userId="185f0a841746905d" providerId="LiveId" clId="{C4172E3C-5FBF-4DED-A00F-760C7AF0DBCD}" dt="2025-03-18T17:39:35.040" v="40" actId="47"/>
        <pc:sldMkLst>
          <pc:docMk/>
          <pc:sldMk cId="0" sldId="467"/>
        </pc:sldMkLst>
      </pc:sldChg>
      <pc:sldChg chg="del mod modShow">
        <pc:chgData name="Terrel Schimpf" userId="185f0a841746905d" providerId="LiveId" clId="{C4172E3C-5FBF-4DED-A00F-760C7AF0DBCD}" dt="2025-03-18T17:39:35.040" v="40" actId="47"/>
        <pc:sldMkLst>
          <pc:docMk/>
          <pc:sldMk cId="0" sldId="468"/>
        </pc:sldMkLst>
      </pc:sldChg>
      <pc:sldChg chg="del mod modShow">
        <pc:chgData name="Terrel Schimpf" userId="185f0a841746905d" providerId="LiveId" clId="{C4172E3C-5FBF-4DED-A00F-760C7AF0DBCD}" dt="2025-03-18T17:39:35.040" v="40" actId="47"/>
        <pc:sldMkLst>
          <pc:docMk/>
          <pc:sldMk cId="0" sldId="469"/>
        </pc:sldMkLst>
      </pc:sldChg>
      <pc:sldChg chg="del mod modShow">
        <pc:chgData name="Terrel Schimpf" userId="185f0a841746905d" providerId="LiveId" clId="{C4172E3C-5FBF-4DED-A00F-760C7AF0DBCD}" dt="2025-03-18T17:39:35.040" v="40" actId="47"/>
        <pc:sldMkLst>
          <pc:docMk/>
          <pc:sldMk cId="0" sldId="470"/>
        </pc:sldMkLst>
      </pc:sldChg>
      <pc:sldChg chg="del mod modShow">
        <pc:chgData name="Terrel Schimpf" userId="185f0a841746905d" providerId="LiveId" clId="{C4172E3C-5FBF-4DED-A00F-760C7AF0DBCD}" dt="2025-03-18T17:39:35.040" v="40" actId="47"/>
        <pc:sldMkLst>
          <pc:docMk/>
          <pc:sldMk cId="0" sldId="471"/>
        </pc:sldMkLst>
      </pc:sldChg>
      <pc:sldChg chg="del mod modShow">
        <pc:chgData name="Terrel Schimpf" userId="185f0a841746905d" providerId="LiveId" clId="{C4172E3C-5FBF-4DED-A00F-760C7AF0DBCD}" dt="2025-03-18T17:39:35.040" v="40" actId="47"/>
        <pc:sldMkLst>
          <pc:docMk/>
          <pc:sldMk cId="0" sldId="472"/>
        </pc:sldMkLst>
      </pc:sldChg>
      <pc:sldChg chg="del mod modShow">
        <pc:chgData name="Terrel Schimpf" userId="185f0a841746905d" providerId="LiveId" clId="{C4172E3C-5FBF-4DED-A00F-760C7AF0DBCD}" dt="2025-03-18T17:39:35.040" v="40" actId="47"/>
        <pc:sldMkLst>
          <pc:docMk/>
          <pc:sldMk cId="0" sldId="473"/>
        </pc:sldMkLst>
      </pc:sldChg>
      <pc:sldChg chg="del mod modShow">
        <pc:chgData name="Terrel Schimpf" userId="185f0a841746905d" providerId="LiveId" clId="{C4172E3C-5FBF-4DED-A00F-760C7AF0DBCD}" dt="2025-03-18T17:39:35.040" v="40" actId="47"/>
        <pc:sldMkLst>
          <pc:docMk/>
          <pc:sldMk cId="0" sldId="474"/>
        </pc:sldMkLst>
      </pc:sldChg>
      <pc:sldChg chg="del mod modShow">
        <pc:chgData name="Terrel Schimpf" userId="185f0a841746905d" providerId="LiveId" clId="{C4172E3C-5FBF-4DED-A00F-760C7AF0DBCD}" dt="2025-03-18T17:39:35.040" v="40" actId="47"/>
        <pc:sldMkLst>
          <pc:docMk/>
          <pc:sldMk cId="0" sldId="475"/>
        </pc:sldMkLst>
      </pc:sldChg>
      <pc:sldChg chg="del mod modShow">
        <pc:chgData name="Terrel Schimpf" userId="185f0a841746905d" providerId="LiveId" clId="{C4172E3C-5FBF-4DED-A00F-760C7AF0DBCD}" dt="2025-03-18T17:39:35.040" v="40" actId="47"/>
        <pc:sldMkLst>
          <pc:docMk/>
          <pc:sldMk cId="0" sldId="476"/>
        </pc:sldMkLst>
      </pc:sldChg>
      <pc:sldChg chg="del mod modShow">
        <pc:chgData name="Terrel Schimpf" userId="185f0a841746905d" providerId="LiveId" clId="{C4172E3C-5FBF-4DED-A00F-760C7AF0DBCD}" dt="2025-03-18T17:39:35.040" v="40" actId="47"/>
        <pc:sldMkLst>
          <pc:docMk/>
          <pc:sldMk cId="0" sldId="477"/>
        </pc:sldMkLst>
      </pc:sldChg>
      <pc:sldChg chg="del mod modShow">
        <pc:chgData name="Terrel Schimpf" userId="185f0a841746905d" providerId="LiveId" clId="{C4172E3C-5FBF-4DED-A00F-760C7AF0DBCD}" dt="2025-03-18T17:39:35.040" v="40" actId="47"/>
        <pc:sldMkLst>
          <pc:docMk/>
          <pc:sldMk cId="0" sldId="478"/>
        </pc:sldMkLst>
      </pc:sldChg>
      <pc:sldChg chg="del mod modShow">
        <pc:chgData name="Terrel Schimpf" userId="185f0a841746905d" providerId="LiveId" clId="{C4172E3C-5FBF-4DED-A00F-760C7AF0DBCD}" dt="2025-03-18T17:39:35.040" v="40" actId="47"/>
        <pc:sldMkLst>
          <pc:docMk/>
          <pc:sldMk cId="0" sldId="479"/>
        </pc:sldMkLst>
      </pc:sldChg>
      <pc:sldChg chg="del mod modShow">
        <pc:chgData name="Terrel Schimpf" userId="185f0a841746905d" providerId="LiveId" clId="{C4172E3C-5FBF-4DED-A00F-760C7AF0DBCD}" dt="2025-03-18T17:39:35.040" v="40" actId="47"/>
        <pc:sldMkLst>
          <pc:docMk/>
          <pc:sldMk cId="0" sldId="480"/>
        </pc:sldMkLst>
      </pc:sldChg>
      <pc:sldChg chg="del mod modShow">
        <pc:chgData name="Terrel Schimpf" userId="185f0a841746905d" providerId="LiveId" clId="{C4172E3C-5FBF-4DED-A00F-760C7AF0DBCD}" dt="2025-03-18T17:39:35.040" v="40" actId="47"/>
        <pc:sldMkLst>
          <pc:docMk/>
          <pc:sldMk cId="0" sldId="481"/>
        </pc:sldMkLst>
      </pc:sldChg>
      <pc:sldChg chg="del mod modShow">
        <pc:chgData name="Terrel Schimpf" userId="185f0a841746905d" providerId="LiveId" clId="{C4172E3C-5FBF-4DED-A00F-760C7AF0DBCD}" dt="2025-03-18T17:39:35.040" v="40" actId="47"/>
        <pc:sldMkLst>
          <pc:docMk/>
          <pc:sldMk cId="0" sldId="482"/>
        </pc:sldMkLst>
      </pc:sldChg>
      <pc:sldChg chg="del mod modShow">
        <pc:chgData name="Terrel Schimpf" userId="185f0a841746905d" providerId="LiveId" clId="{C4172E3C-5FBF-4DED-A00F-760C7AF0DBCD}" dt="2025-03-18T17:39:35.040" v="40" actId="47"/>
        <pc:sldMkLst>
          <pc:docMk/>
          <pc:sldMk cId="0" sldId="483"/>
        </pc:sldMkLst>
      </pc:sldChg>
      <pc:sldChg chg="del mod modShow">
        <pc:chgData name="Terrel Schimpf" userId="185f0a841746905d" providerId="LiveId" clId="{C4172E3C-5FBF-4DED-A00F-760C7AF0DBCD}" dt="2025-03-18T17:39:35.040" v="40" actId="47"/>
        <pc:sldMkLst>
          <pc:docMk/>
          <pc:sldMk cId="0" sldId="484"/>
        </pc:sldMkLst>
      </pc:sldChg>
      <pc:sldChg chg="del mod modShow">
        <pc:chgData name="Terrel Schimpf" userId="185f0a841746905d" providerId="LiveId" clId="{C4172E3C-5FBF-4DED-A00F-760C7AF0DBCD}" dt="2025-03-18T17:39:35.040" v="40" actId="47"/>
        <pc:sldMkLst>
          <pc:docMk/>
          <pc:sldMk cId="0" sldId="485"/>
        </pc:sldMkLst>
      </pc:sldChg>
      <pc:sldChg chg="del mod modShow">
        <pc:chgData name="Terrel Schimpf" userId="185f0a841746905d" providerId="LiveId" clId="{C4172E3C-5FBF-4DED-A00F-760C7AF0DBCD}" dt="2025-03-18T17:39:35.040" v="40" actId="47"/>
        <pc:sldMkLst>
          <pc:docMk/>
          <pc:sldMk cId="0" sldId="486"/>
        </pc:sldMkLst>
      </pc:sldChg>
      <pc:sldChg chg="del mod modShow">
        <pc:chgData name="Terrel Schimpf" userId="185f0a841746905d" providerId="LiveId" clId="{C4172E3C-5FBF-4DED-A00F-760C7AF0DBCD}" dt="2025-03-18T17:39:35.040" v="40" actId="47"/>
        <pc:sldMkLst>
          <pc:docMk/>
          <pc:sldMk cId="0" sldId="487"/>
        </pc:sldMkLst>
      </pc:sldChg>
      <pc:sldChg chg="del mod modShow">
        <pc:chgData name="Terrel Schimpf" userId="185f0a841746905d" providerId="LiveId" clId="{C4172E3C-5FBF-4DED-A00F-760C7AF0DBCD}" dt="2025-03-18T17:39:35.040" v="40" actId="47"/>
        <pc:sldMkLst>
          <pc:docMk/>
          <pc:sldMk cId="0" sldId="488"/>
        </pc:sldMkLst>
      </pc:sldChg>
      <pc:sldChg chg="del mod modShow">
        <pc:chgData name="Terrel Schimpf" userId="185f0a841746905d" providerId="LiveId" clId="{C4172E3C-5FBF-4DED-A00F-760C7AF0DBCD}" dt="2025-03-18T17:39:35.040" v="40" actId="47"/>
        <pc:sldMkLst>
          <pc:docMk/>
          <pc:sldMk cId="0" sldId="489"/>
        </pc:sldMkLst>
      </pc:sldChg>
      <pc:sldChg chg="del mod modShow">
        <pc:chgData name="Terrel Schimpf" userId="185f0a841746905d" providerId="LiveId" clId="{C4172E3C-5FBF-4DED-A00F-760C7AF0DBCD}" dt="2025-03-18T17:39:35.040" v="40" actId="47"/>
        <pc:sldMkLst>
          <pc:docMk/>
          <pc:sldMk cId="0" sldId="490"/>
        </pc:sldMkLst>
      </pc:sldChg>
      <pc:sldChg chg="del mod modShow">
        <pc:chgData name="Terrel Schimpf" userId="185f0a841746905d" providerId="LiveId" clId="{C4172E3C-5FBF-4DED-A00F-760C7AF0DBCD}" dt="2025-03-18T17:39:35.040" v="40" actId="47"/>
        <pc:sldMkLst>
          <pc:docMk/>
          <pc:sldMk cId="0" sldId="491"/>
        </pc:sldMkLst>
      </pc:sldChg>
      <pc:sldChg chg="del mod modShow">
        <pc:chgData name="Terrel Schimpf" userId="185f0a841746905d" providerId="LiveId" clId="{C4172E3C-5FBF-4DED-A00F-760C7AF0DBCD}" dt="2025-03-18T17:39:35.040" v="40" actId="47"/>
        <pc:sldMkLst>
          <pc:docMk/>
          <pc:sldMk cId="0" sldId="492"/>
        </pc:sldMkLst>
      </pc:sldChg>
      <pc:sldChg chg="del mod modShow">
        <pc:chgData name="Terrel Schimpf" userId="185f0a841746905d" providerId="LiveId" clId="{C4172E3C-5FBF-4DED-A00F-760C7AF0DBCD}" dt="2025-03-18T17:39:35.040" v="40" actId="47"/>
        <pc:sldMkLst>
          <pc:docMk/>
          <pc:sldMk cId="0" sldId="493"/>
        </pc:sldMkLst>
      </pc:sldChg>
      <pc:sldChg chg="del mod modShow">
        <pc:chgData name="Terrel Schimpf" userId="185f0a841746905d" providerId="LiveId" clId="{C4172E3C-5FBF-4DED-A00F-760C7AF0DBCD}" dt="2025-03-18T17:39:35.040" v="40" actId="47"/>
        <pc:sldMkLst>
          <pc:docMk/>
          <pc:sldMk cId="0" sldId="494"/>
        </pc:sldMkLst>
      </pc:sldChg>
      <pc:sldChg chg="del mod modShow">
        <pc:chgData name="Terrel Schimpf" userId="185f0a841746905d" providerId="LiveId" clId="{C4172E3C-5FBF-4DED-A00F-760C7AF0DBCD}" dt="2025-03-18T17:39:35.040" v="40" actId="47"/>
        <pc:sldMkLst>
          <pc:docMk/>
          <pc:sldMk cId="0" sldId="495"/>
        </pc:sldMkLst>
      </pc:sldChg>
      <pc:sldChg chg="del mod modShow">
        <pc:chgData name="Terrel Schimpf" userId="185f0a841746905d" providerId="LiveId" clId="{C4172E3C-5FBF-4DED-A00F-760C7AF0DBCD}" dt="2025-03-18T17:39:35.040" v="40" actId="47"/>
        <pc:sldMkLst>
          <pc:docMk/>
          <pc:sldMk cId="0" sldId="496"/>
        </pc:sldMkLst>
      </pc:sldChg>
      <pc:sldChg chg="del mod modShow">
        <pc:chgData name="Terrel Schimpf" userId="185f0a841746905d" providerId="LiveId" clId="{C4172E3C-5FBF-4DED-A00F-760C7AF0DBCD}" dt="2025-03-18T17:39:35.040" v="40" actId="47"/>
        <pc:sldMkLst>
          <pc:docMk/>
          <pc:sldMk cId="0" sldId="497"/>
        </pc:sldMkLst>
      </pc:sldChg>
      <pc:sldChg chg="del mod modShow">
        <pc:chgData name="Terrel Schimpf" userId="185f0a841746905d" providerId="LiveId" clId="{C4172E3C-5FBF-4DED-A00F-760C7AF0DBCD}" dt="2025-03-18T17:39:35.040" v="40" actId="47"/>
        <pc:sldMkLst>
          <pc:docMk/>
          <pc:sldMk cId="0" sldId="498"/>
        </pc:sldMkLst>
      </pc:sldChg>
      <pc:sldChg chg="del mod modShow">
        <pc:chgData name="Terrel Schimpf" userId="185f0a841746905d" providerId="LiveId" clId="{C4172E3C-5FBF-4DED-A00F-760C7AF0DBCD}" dt="2025-03-18T17:39:35.040" v="40" actId="47"/>
        <pc:sldMkLst>
          <pc:docMk/>
          <pc:sldMk cId="0" sldId="499"/>
        </pc:sldMkLst>
      </pc:sldChg>
      <pc:sldChg chg="del mod modShow">
        <pc:chgData name="Terrel Schimpf" userId="185f0a841746905d" providerId="LiveId" clId="{C4172E3C-5FBF-4DED-A00F-760C7AF0DBCD}" dt="2025-03-18T17:39:35.040" v="40" actId="47"/>
        <pc:sldMkLst>
          <pc:docMk/>
          <pc:sldMk cId="0" sldId="500"/>
        </pc:sldMkLst>
      </pc:sldChg>
      <pc:sldChg chg="del mod modShow">
        <pc:chgData name="Terrel Schimpf" userId="185f0a841746905d" providerId="LiveId" clId="{C4172E3C-5FBF-4DED-A00F-760C7AF0DBCD}" dt="2025-03-18T17:39:35.040" v="40" actId="47"/>
        <pc:sldMkLst>
          <pc:docMk/>
          <pc:sldMk cId="0" sldId="501"/>
        </pc:sldMkLst>
      </pc:sldChg>
      <pc:sldChg chg="del mod modShow">
        <pc:chgData name="Terrel Schimpf" userId="185f0a841746905d" providerId="LiveId" clId="{C4172E3C-5FBF-4DED-A00F-760C7AF0DBCD}" dt="2025-03-18T17:39:35.040" v="40" actId="47"/>
        <pc:sldMkLst>
          <pc:docMk/>
          <pc:sldMk cId="0" sldId="502"/>
        </pc:sldMkLst>
      </pc:sldChg>
      <pc:sldChg chg="del mod modShow">
        <pc:chgData name="Terrel Schimpf" userId="185f0a841746905d" providerId="LiveId" clId="{C4172E3C-5FBF-4DED-A00F-760C7AF0DBCD}" dt="2025-03-18T17:39:35.040" v="40" actId="47"/>
        <pc:sldMkLst>
          <pc:docMk/>
          <pc:sldMk cId="0" sldId="503"/>
        </pc:sldMkLst>
      </pc:sldChg>
      <pc:sldChg chg="del mod modShow">
        <pc:chgData name="Terrel Schimpf" userId="185f0a841746905d" providerId="LiveId" clId="{C4172E3C-5FBF-4DED-A00F-760C7AF0DBCD}" dt="2025-03-18T17:39:35.040" v="40" actId="47"/>
        <pc:sldMkLst>
          <pc:docMk/>
          <pc:sldMk cId="0" sldId="504"/>
        </pc:sldMkLst>
      </pc:sldChg>
      <pc:sldChg chg="del mod modShow">
        <pc:chgData name="Terrel Schimpf" userId="185f0a841746905d" providerId="LiveId" clId="{C4172E3C-5FBF-4DED-A00F-760C7AF0DBCD}" dt="2025-03-18T17:39:35.040" v="40" actId="47"/>
        <pc:sldMkLst>
          <pc:docMk/>
          <pc:sldMk cId="0" sldId="505"/>
        </pc:sldMkLst>
      </pc:sldChg>
      <pc:sldChg chg="del mod modShow">
        <pc:chgData name="Terrel Schimpf" userId="185f0a841746905d" providerId="LiveId" clId="{C4172E3C-5FBF-4DED-A00F-760C7AF0DBCD}" dt="2025-03-18T17:39:35.040" v="40" actId="47"/>
        <pc:sldMkLst>
          <pc:docMk/>
          <pc:sldMk cId="0" sldId="506"/>
        </pc:sldMkLst>
      </pc:sldChg>
      <pc:sldChg chg="del mod modShow">
        <pc:chgData name="Terrel Schimpf" userId="185f0a841746905d" providerId="LiveId" clId="{C4172E3C-5FBF-4DED-A00F-760C7AF0DBCD}" dt="2025-03-18T17:39:35.040" v="40" actId="47"/>
        <pc:sldMkLst>
          <pc:docMk/>
          <pc:sldMk cId="0" sldId="507"/>
        </pc:sldMkLst>
      </pc:sldChg>
      <pc:sldChg chg="del mod modShow">
        <pc:chgData name="Terrel Schimpf" userId="185f0a841746905d" providerId="LiveId" clId="{C4172E3C-5FBF-4DED-A00F-760C7AF0DBCD}" dt="2025-03-18T17:39:35.040" v="40" actId="47"/>
        <pc:sldMkLst>
          <pc:docMk/>
          <pc:sldMk cId="0" sldId="508"/>
        </pc:sldMkLst>
      </pc:sldChg>
      <pc:sldChg chg="del mod modShow">
        <pc:chgData name="Terrel Schimpf" userId="185f0a841746905d" providerId="LiveId" clId="{C4172E3C-5FBF-4DED-A00F-760C7AF0DBCD}" dt="2025-03-18T17:39:35.040" v="40" actId="47"/>
        <pc:sldMkLst>
          <pc:docMk/>
          <pc:sldMk cId="0" sldId="509"/>
        </pc:sldMkLst>
      </pc:sldChg>
      <pc:sldChg chg="del mod modShow">
        <pc:chgData name="Terrel Schimpf" userId="185f0a841746905d" providerId="LiveId" clId="{C4172E3C-5FBF-4DED-A00F-760C7AF0DBCD}" dt="2025-03-18T17:39:35.040" v="40" actId="47"/>
        <pc:sldMkLst>
          <pc:docMk/>
          <pc:sldMk cId="0" sldId="510"/>
        </pc:sldMkLst>
      </pc:sldChg>
      <pc:sldChg chg="del mod modShow">
        <pc:chgData name="Terrel Schimpf" userId="185f0a841746905d" providerId="LiveId" clId="{C4172E3C-5FBF-4DED-A00F-760C7AF0DBCD}" dt="2025-03-18T17:39:35.040" v="40" actId="47"/>
        <pc:sldMkLst>
          <pc:docMk/>
          <pc:sldMk cId="0" sldId="511"/>
        </pc:sldMkLst>
      </pc:sldChg>
      <pc:sldChg chg="del mod modShow">
        <pc:chgData name="Terrel Schimpf" userId="185f0a841746905d" providerId="LiveId" clId="{C4172E3C-5FBF-4DED-A00F-760C7AF0DBCD}" dt="2025-03-18T17:39:35.040" v="40" actId="47"/>
        <pc:sldMkLst>
          <pc:docMk/>
          <pc:sldMk cId="0" sldId="512"/>
        </pc:sldMkLst>
      </pc:sldChg>
      <pc:sldChg chg="del mod modShow">
        <pc:chgData name="Terrel Schimpf" userId="185f0a841746905d" providerId="LiveId" clId="{C4172E3C-5FBF-4DED-A00F-760C7AF0DBCD}" dt="2025-03-18T17:39:35.040" v="40" actId="47"/>
        <pc:sldMkLst>
          <pc:docMk/>
          <pc:sldMk cId="0" sldId="513"/>
        </pc:sldMkLst>
      </pc:sldChg>
      <pc:sldChg chg="del mod modShow">
        <pc:chgData name="Terrel Schimpf" userId="185f0a841746905d" providerId="LiveId" clId="{C4172E3C-5FBF-4DED-A00F-760C7AF0DBCD}" dt="2025-03-18T17:39:35.040" v="40" actId="47"/>
        <pc:sldMkLst>
          <pc:docMk/>
          <pc:sldMk cId="0" sldId="514"/>
        </pc:sldMkLst>
      </pc:sldChg>
      <pc:sldChg chg="del mod modShow">
        <pc:chgData name="Terrel Schimpf" userId="185f0a841746905d" providerId="LiveId" clId="{C4172E3C-5FBF-4DED-A00F-760C7AF0DBCD}" dt="2025-03-18T17:39:35.040" v="40" actId="47"/>
        <pc:sldMkLst>
          <pc:docMk/>
          <pc:sldMk cId="0" sldId="515"/>
        </pc:sldMkLst>
      </pc:sldChg>
      <pc:sldChg chg="del mod modShow">
        <pc:chgData name="Terrel Schimpf" userId="185f0a841746905d" providerId="LiveId" clId="{C4172E3C-5FBF-4DED-A00F-760C7AF0DBCD}" dt="2025-03-18T17:39:35.040" v="40" actId="47"/>
        <pc:sldMkLst>
          <pc:docMk/>
          <pc:sldMk cId="0" sldId="516"/>
        </pc:sldMkLst>
      </pc:sldChg>
      <pc:sldChg chg="del mod modShow">
        <pc:chgData name="Terrel Schimpf" userId="185f0a841746905d" providerId="LiveId" clId="{C4172E3C-5FBF-4DED-A00F-760C7AF0DBCD}" dt="2025-03-18T17:39:35.040" v="40" actId="47"/>
        <pc:sldMkLst>
          <pc:docMk/>
          <pc:sldMk cId="0" sldId="517"/>
        </pc:sldMkLst>
      </pc:sldChg>
      <pc:sldChg chg="del mod modShow">
        <pc:chgData name="Terrel Schimpf" userId="185f0a841746905d" providerId="LiveId" clId="{C4172E3C-5FBF-4DED-A00F-760C7AF0DBCD}" dt="2025-03-18T17:39:35.040" v="40" actId="47"/>
        <pc:sldMkLst>
          <pc:docMk/>
          <pc:sldMk cId="0" sldId="518"/>
        </pc:sldMkLst>
      </pc:sldChg>
      <pc:sldChg chg="del mod modShow">
        <pc:chgData name="Terrel Schimpf" userId="185f0a841746905d" providerId="LiveId" clId="{C4172E3C-5FBF-4DED-A00F-760C7AF0DBCD}" dt="2025-03-18T17:39:35.040" v="40" actId="47"/>
        <pc:sldMkLst>
          <pc:docMk/>
          <pc:sldMk cId="0" sldId="519"/>
        </pc:sldMkLst>
      </pc:sldChg>
      <pc:sldChg chg="del mod modShow">
        <pc:chgData name="Terrel Schimpf" userId="185f0a841746905d" providerId="LiveId" clId="{C4172E3C-5FBF-4DED-A00F-760C7AF0DBCD}" dt="2025-03-18T17:39:35.040" v="40" actId="47"/>
        <pc:sldMkLst>
          <pc:docMk/>
          <pc:sldMk cId="0" sldId="520"/>
        </pc:sldMkLst>
      </pc:sldChg>
      <pc:sldChg chg="del mod modShow">
        <pc:chgData name="Terrel Schimpf" userId="185f0a841746905d" providerId="LiveId" clId="{C4172E3C-5FBF-4DED-A00F-760C7AF0DBCD}" dt="2025-03-18T17:39:35.040" v="40" actId="47"/>
        <pc:sldMkLst>
          <pc:docMk/>
          <pc:sldMk cId="0" sldId="521"/>
        </pc:sldMkLst>
      </pc:sldChg>
      <pc:sldChg chg="del mod modShow">
        <pc:chgData name="Terrel Schimpf" userId="185f0a841746905d" providerId="LiveId" clId="{C4172E3C-5FBF-4DED-A00F-760C7AF0DBCD}" dt="2025-03-18T17:39:35.040" v="40" actId="47"/>
        <pc:sldMkLst>
          <pc:docMk/>
          <pc:sldMk cId="0" sldId="522"/>
        </pc:sldMkLst>
      </pc:sldChg>
      <pc:sldChg chg="del mod modShow">
        <pc:chgData name="Terrel Schimpf" userId="185f0a841746905d" providerId="LiveId" clId="{C4172E3C-5FBF-4DED-A00F-760C7AF0DBCD}" dt="2025-03-18T17:39:35.040" v="40" actId="47"/>
        <pc:sldMkLst>
          <pc:docMk/>
          <pc:sldMk cId="0" sldId="523"/>
        </pc:sldMkLst>
      </pc:sldChg>
      <pc:sldChg chg="del mod modShow">
        <pc:chgData name="Terrel Schimpf" userId="185f0a841746905d" providerId="LiveId" clId="{C4172E3C-5FBF-4DED-A00F-760C7AF0DBCD}" dt="2025-03-18T17:39:35.040" v="40" actId="47"/>
        <pc:sldMkLst>
          <pc:docMk/>
          <pc:sldMk cId="0" sldId="524"/>
        </pc:sldMkLst>
      </pc:sldChg>
      <pc:sldChg chg="del mod modShow">
        <pc:chgData name="Terrel Schimpf" userId="185f0a841746905d" providerId="LiveId" clId="{C4172E3C-5FBF-4DED-A00F-760C7AF0DBCD}" dt="2025-03-18T17:39:35.040" v="40" actId="47"/>
        <pc:sldMkLst>
          <pc:docMk/>
          <pc:sldMk cId="0" sldId="525"/>
        </pc:sldMkLst>
      </pc:sldChg>
      <pc:sldChg chg="del mod modShow">
        <pc:chgData name="Terrel Schimpf" userId="185f0a841746905d" providerId="LiveId" clId="{C4172E3C-5FBF-4DED-A00F-760C7AF0DBCD}" dt="2025-03-18T17:39:35.040" v="40" actId="47"/>
        <pc:sldMkLst>
          <pc:docMk/>
          <pc:sldMk cId="0" sldId="526"/>
        </pc:sldMkLst>
      </pc:sldChg>
      <pc:sldChg chg="del mod modShow">
        <pc:chgData name="Terrel Schimpf" userId="185f0a841746905d" providerId="LiveId" clId="{C4172E3C-5FBF-4DED-A00F-760C7AF0DBCD}" dt="2025-03-18T17:39:35.040" v="40" actId="47"/>
        <pc:sldMkLst>
          <pc:docMk/>
          <pc:sldMk cId="0" sldId="527"/>
        </pc:sldMkLst>
      </pc:sldChg>
      <pc:sldChg chg="del mod modShow">
        <pc:chgData name="Terrel Schimpf" userId="185f0a841746905d" providerId="LiveId" clId="{C4172E3C-5FBF-4DED-A00F-760C7AF0DBCD}" dt="2025-03-18T17:39:35.040" v="40" actId="47"/>
        <pc:sldMkLst>
          <pc:docMk/>
          <pc:sldMk cId="0" sldId="528"/>
        </pc:sldMkLst>
      </pc:sldChg>
      <pc:sldChg chg="del mod modShow">
        <pc:chgData name="Terrel Schimpf" userId="185f0a841746905d" providerId="LiveId" clId="{C4172E3C-5FBF-4DED-A00F-760C7AF0DBCD}" dt="2025-03-18T17:39:35.040" v="40" actId="47"/>
        <pc:sldMkLst>
          <pc:docMk/>
          <pc:sldMk cId="0" sldId="529"/>
        </pc:sldMkLst>
      </pc:sldChg>
      <pc:sldChg chg="del mod modShow">
        <pc:chgData name="Terrel Schimpf" userId="185f0a841746905d" providerId="LiveId" clId="{C4172E3C-5FBF-4DED-A00F-760C7AF0DBCD}" dt="2025-03-18T17:39:35.040" v="40" actId="47"/>
        <pc:sldMkLst>
          <pc:docMk/>
          <pc:sldMk cId="0" sldId="530"/>
        </pc:sldMkLst>
      </pc:sldChg>
      <pc:sldChg chg="del mod modShow">
        <pc:chgData name="Terrel Schimpf" userId="185f0a841746905d" providerId="LiveId" clId="{C4172E3C-5FBF-4DED-A00F-760C7AF0DBCD}" dt="2025-03-18T17:39:35.040" v="40" actId="47"/>
        <pc:sldMkLst>
          <pc:docMk/>
          <pc:sldMk cId="0" sldId="531"/>
        </pc:sldMkLst>
      </pc:sldChg>
      <pc:sldChg chg="del mod modShow">
        <pc:chgData name="Terrel Schimpf" userId="185f0a841746905d" providerId="LiveId" clId="{C4172E3C-5FBF-4DED-A00F-760C7AF0DBCD}" dt="2025-03-18T17:39:35.040" v="40" actId="47"/>
        <pc:sldMkLst>
          <pc:docMk/>
          <pc:sldMk cId="0" sldId="532"/>
        </pc:sldMkLst>
      </pc:sldChg>
      <pc:sldChg chg="del mod modShow">
        <pc:chgData name="Terrel Schimpf" userId="185f0a841746905d" providerId="LiveId" clId="{C4172E3C-5FBF-4DED-A00F-760C7AF0DBCD}" dt="2025-03-18T17:39:35.040" v="40" actId="47"/>
        <pc:sldMkLst>
          <pc:docMk/>
          <pc:sldMk cId="0" sldId="533"/>
        </pc:sldMkLst>
      </pc:sldChg>
      <pc:sldChg chg="del mod modShow">
        <pc:chgData name="Terrel Schimpf" userId="185f0a841746905d" providerId="LiveId" clId="{C4172E3C-5FBF-4DED-A00F-760C7AF0DBCD}" dt="2025-03-18T17:39:35.040" v="40" actId="47"/>
        <pc:sldMkLst>
          <pc:docMk/>
          <pc:sldMk cId="0" sldId="534"/>
        </pc:sldMkLst>
      </pc:sldChg>
      <pc:sldChg chg="del mod modShow">
        <pc:chgData name="Terrel Schimpf" userId="185f0a841746905d" providerId="LiveId" clId="{C4172E3C-5FBF-4DED-A00F-760C7AF0DBCD}" dt="2025-03-18T17:39:35.040" v="40" actId="47"/>
        <pc:sldMkLst>
          <pc:docMk/>
          <pc:sldMk cId="0" sldId="535"/>
        </pc:sldMkLst>
      </pc:sldChg>
      <pc:sldChg chg="del mod modShow">
        <pc:chgData name="Terrel Schimpf" userId="185f0a841746905d" providerId="LiveId" clId="{C4172E3C-5FBF-4DED-A00F-760C7AF0DBCD}" dt="2025-03-18T17:39:35.040" v="40" actId="47"/>
        <pc:sldMkLst>
          <pc:docMk/>
          <pc:sldMk cId="0" sldId="536"/>
        </pc:sldMkLst>
      </pc:sldChg>
      <pc:sldChg chg="del mod modShow">
        <pc:chgData name="Terrel Schimpf" userId="185f0a841746905d" providerId="LiveId" clId="{C4172E3C-5FBF-4DED-A00F-760C7AF0DBCD}" dt="2025-03-18T17:39:35.040" v="40" actId="47"/>
        <pc:sldMkLst>
          <pc:docMk/>
          <pc:sldMk cId="0" sldId="537"/>
        </pc:sldMkLst>
      </pc:sldChg>
      <pc:sldChg chg="del mod modShow">
        <pc:chgData name="Terrel Schimpf" userId="185f0a841746905d" providerId="LiveId" clId="{C4172E3C-5FBF-4DED-A00F-760C7AF0DBCD}" dt="2025-03-18T17:39:35.040" v="40" actId="47"/>
        <pc:sldMkLst>
          <pc:docMk/>
          <pc:sldMk cId="0" sldId="538"/>
        </pc:sldMkLst>
      </pc:sldChg>
      <pc:sldChg chg="del mod modShow">
        <pc:chgData name="Terrel Schimpf" userId="185f0a841746905d" providerId="LiveId" clId="{C4172E3C-5FBF-4DED-A00F-760C7AF0DBCD}" dt="2025-03-18T17:39:35.040" v="40" actId="47"/>
        <pc:sldMkLst>
          <pc:docMk/>
          <pc:sldMk cId="0" sldId="539"/>
        </pc:sldMkLst>
      </pc:sldChg>
      <pc:sldChg chg="del mod modShow">
        <pc:chgData name="Terrel Schimpf" userId="185f0a841746905d" providerId="LiveId" clId="{C4172E3C-5FBF-4DED-A00F-760C7AF0DBCD}" dt="2025-03-18T17:39:35.040" v="40" actId="47"/>
        <pc:sldMkLst>
          <pc:docMk/>
          <pc:sldMk cId="0" sldId="540"/>
        </pc:sldMkLst>
      </pc:sldChg>
      <pc:sldChg chg="del mod modShow">
        <pc:chgData name="Terrel Schimpf" userId="185f0a841746905d" providerId="LiveId" clId="{C4172E3C-5FBF-4DED-A00F-760C7AF0DBCD}" dt="2025-03-18T17:39:35.040" v="40" actId="47"/>
        <pc:sldMkLst>
          <pc:docMk/>
          <pc:sldMk cId="0" sldId="541"/>
        </pc:sldMkLst>
      </pc:sldChg>
      <pc:sldChg chg="del mod modShow">
        <pc:chgData name="Terrel Schimpf" userId="185f0a841746905d" providerId="LiveId" clId="{C4172E3C-5FBF-4DED-A00F-760C7AF0DBCD}" dt="2025-03-18T17:39:35.040" v="40" actId="47"/>
        <pc:sldMkLst>
          <pc:docMk/>
          <pc:sldMk cId="0" sldId="542"/>
        </pc:sldMkLst>
      </pc:sldChg>
      <pc:sldChg chg="del mod modShow">
        <pc:chgData name="Terrel Schimpf" userId="185f0a841746905d" providerId="LiveId" clId="{C4172E3C-5FBF-4DED-A00F-760C7AF0DBCD}" dt="2025-03-18T17:39:35.040" v="40" actId="47"/>
        <pc:sldMkLst>
          <pc:docMk/>
          <pc:sldMk cId="0" sldId="543"/>
        </pc:sldMkLst>
      </pc:sldChg>
      <pc:sldChg chg="del mod modShow">
        <pc:chgData name="Terrel Schimpf" userId="185f0a841746905d" providerId="LiveId" clId="{C4172E3C-5FBF-4DED-A00F-760C7AF0DBCD}" dt="2025-03-18T17:39:35.040" v="40" actId="47"/>
        <pc:sldMkLst>
          <pc:docMk/>
          <pc:sldMk cId="0" sldId="544"/>
        </pc:sldMkLst>
      </pc:sldChg>
      <pc:sldChg chg="del mod modShow">
        <pc:chgData name="Terrel Schimpf" userId="185f0a841746905d" providerId="LiveId" clId="{C4172E3C-5FBF-4DED-A00F-760C7AF0DBCD}" dt="2025-03-18T17:39:35.040" v="40" actId="47"/>
        <pc:sldMkLst>
          <pc:docMk/>
          <pc:sldMk cId="0" sldId="545"/>
        </pc:sldMkLst>
      </pc:sldChg>
      <pc:sldChg chg="del mod modShow">
        <pc:chgData name="Terrel Schimpf" userId="185f0a841746905d" providerId="LiveId" clId="{C4172E3C-5FBF-4DED-A00F-760C7AF0DBCD}" dt="2025-03-18T17:39:35.040" v="40" actId="47"/>
        <pc:sldMkLst>
          <pc:docMk/>
          <pc:sldMk cId="0" sldId="546"/>
        </pc:sldMkLst>
      </pc:sldChg>
      <pc:sldChg chg="del mod modShow">
        <pc:chgData name="Terrel Schimpf" userId="185f0a841746905d" providerId="LiveId" clId="{C4172E3C-5FBF-4DED-A00F-760C7AF0DBCD}" dt="2025-03-18T17:39:35.040" v="40" actId="47"/>
        <pc:sldMkLst>
          <pc:docMk/>
          <pc:sldMk cId="0" sldId="547"/>
        </pc:sldMkLst>
      </pc:sldChg>
      <pc:sldChg chg="del mod modShow">
        <pc:chgData name="Terrel Schimpf" userId="185f0a841746905d" providerId="LiveId" clId="{C4172E3C-5FBF-4DED-A00F-760C7AF0DBCD}" dt="2025-03-18T17:39:35.040" v="40" actId="47"/>
        <pc:sldMkLst>
          <pc:docMk/>
          <pc:sldMk cId="0" sldId="548"/>
        </pc:sldMkLst>
      </pc:sldChg>
      <pc:sldChg chg="del mod modShow">
        <pc:chgData name="Terrel Schimpf" userId="185f0a841746905d" providerId="LiveId" clId="{C4172E3C-5FBF-4DED-A00F-760C7AF0DBCD}" dt="2025-03-18T17:39:35.040" v="40" actId="47"/>
        <pc:sldMkLst>
          <pc:docMk/>
          <pc:sldMk cId="0" sldId="549"/>
        </pc:sldMkLst>
      </pc:sldChg>
      <pc:sldChg chg="del mod modShow">
        <pc:chgData name="Terrel Schimpf" userId="185f0a841746905d" providerId="LiveId" clId="{C4172E3C-5FBF-4DED-A00F-760C7AF0DBCD}" dt="2025-03-18T17:39:35.040" v="40" actId="47"/>
        <pc:sldMkLst>
          <pc:docMk/>
          <pc:sldMk cId="0" sldId="550"/>
        </pc:sldMkLst>
      </pc:sldChg>
      <pc:sldChg chg="del mod modShow">
        <pc:chgData name="Terrel Schimpf" userId="185f0a841746905d" providerId="LiveId" clId="{C4172E3C-5FBF-4DED-A00F-760C7AF0DBCD}" dt="2025-03-18T17:39:35.040" v="40" actId="47"/>
        <pc:sldMkLst>
          <pc:docMk/>
          <pc:sldMk cId="0" sldId="551"/>
        </pc:sldMkLst>
      </pc:sldChg>
      <pc:sldChg chg="del mod modShow">
        <pc:chgData name="Terrel Schimpf" userId="185f0a841746905d" providerId="LiveId" clId="{C4172E3C-5FBF-4DED-A00F-760C7AF0DBCD}" dt="2025-03-18T17:39:35.040" v="40" actId="47"/>
        <pc:sldMkLst>
          <pc:docMk/>
          <pc:sldMk cId="0" sldId="552"/>
        </pc:sldMkLst>
      </pc:sldChg>
      <pc:sldChg chg="del mod modShow">
        <pc:chgData name="Terrel Schimpf" userId="185f0a841746905d" providerId="LiveId" clId="{C4172E3C-5FBF-4DED-A00F-760C7AF0DBCD}" dt="2025-03-18T17:39:35.040" v="40" actId="47"/>
        <pc:sldMkLst>
          <pc:docMk/>
          <pc:sldMk cId="0" sldId="553"/>
        </pc:sldMkLst>
      </pc:sldChg>
      <pc:sldChg chg="del mod modShow">
        <pc:chgData name="Terrel Schimpf" userId="185f0a841746905d" providerId="LiveId" clId="{C4172E3C-5FBF-4DED-A00F-760C7AF0DBCD}" dt="2025-03-18T17:39:35.040" v="40" actId="47"/>
        <pc:sldMkLst>
          <pc:docMk/>
          <pc:sldMk cId="0" sldId="554"/>
        </pc:sldMkLst>
      </pc:sldChg>
      <pc:sldChg chg="del mod modShow">
        <pc:chgData name="Terrel Schimpf" userId="185f0a841746905d" providerId="LiveId" clId="{C4172E3C-5FBF-4DED-A00F-760C7AF0DBCD}" dt="2025-03-18T17:39:35.040" v="40" actId="47"/>
        <pc:sldMkLst>
          <pc:docMk/>
          <pc:sldMk cId="0" sldId="555"/>
        </pc:sldMkLst>
      </pc:sldChg>
      <pc:sldChg chg="del mod modShow">
        <pc:chgData name="Terrel Schimpf" userId="185f0a841746905d" providerId="LiveId" clId="{C4172E3C-5FBF-4DED-A00F-760C7AF0DBCD}" dt="2025-03-18T17:39:35.040" v="40" actId="47"/>
        <pc:sldMkLst>
          <pc:docMk/>
          <pc:sldMk cId="0" sldId="556"/>
        </pc:sldMkLst>
      </pc:sldChg>
      <pc:sldChg chg="del mod modShow">
        <pc:chgData name="Terrel Schimpf" userId="185f0a841746905d" providerId="LiveId" clId="{C4172E3C-5FBF-4DED-A00F-760C7AF0DBCD}" dt="2025-03-18T17:39:35.040" v="40" actId="47"/>
        <pc:sldMkLst>
          <pc:docMk/>
          <pc:sldMk cId="0" sldId="557"/>
        </pc:sldMkLst>
      </pc:sldChg>
      <pc:sldChg chg="del mod modShow">
        <pc:chgData name="Terrel Schimpf" userId="185f0a841746905d" providerId="LiveId" clId="{C4172E3C-5FBF-4DED-A00F-760C7AF0DBCD}" dt="2025-03-18T17:39:35.040" v="40" actId="47"/>
        <pc:sldMkLst>
          <pc:docMk/>
          <pc:sldMk cId="0" sldId="558"/>
        </pc:sldMkLst>
      </pc:sldChg>
      <pc:sldChg chg="del mod modShow">
        <pc:chgData name="Terrel Schimpf" userId="185f0a841746905d" providerId="LiveId" clId="{C4172E3C-5FBF-4DED-A00F-760C7AF0DBCD}" dt="2025-03-18T17:39:35.040" v="40" actId="47"/>
        <pc:sldMkLst>
          <pc:docMk/>
          <pc:sldMk cId="0" sldId="559"/>
        </pc:sldMkLst>
      </pc:sldChg>
      <pc:sldChg chg="del mod modShow">
        <pc:chgData name="Terrel Schimpf" userId="185f0a841746905d" providerId="LiveId" clId="{C4172E3C-5FBF-4DED-A00F-760C7AF0DBCD}" dt="2025-03-18T17:39:35.040" v="40" actId="47"/>
        <pc:sldMkLst>
          <pc:docMk/>
          <pc:sldMk cId="0" sldId="560"/>
        </pc:sldMkLst>
      </pc:sldChg>
      <pc:sldChg chg="del mod modShow">
        <pc:chgData name="Terrel Schimpf" userId="185f0a841746905d" providerId="LiveId" clId="{C4172E3C-5FBF-4DED-A00F-760C7AF0DBCD}" dt="2025-03-18T17:39:35.040" v="40" actId="47"/>
        <pc:sldMkLst>
          <pc:docMk/>
          <pc:sldMk cId="0" sldId="561"/>
        </pc:sldMkLst>
      </pc:sldChg>
      <pc:sldChg chg="del mod modShow">
        <pc:chgData name="Terrel Schimpf" userId="185f0a841746905d" providerId="LiveId" clId="{C4172E3C-5FBF-4DED-A00F-760C7AF0DBCD}" dt="2025-03-18T17:39:35.040" v="40" actId="47"/>
        <pc:sldMkLst>
          <pc:docMk/>
          <pc:sldMk cId="0" sldId="562"/>
        </pc:sldMkLst>
      </pc:sldChg>
      <pc:sldChg chg="del mod modShow">
        <pc:chgData name="Terrel Schimpf" userId="185f0a841746905d" providerId="LiveId" clId="{C4172E3C-5FBF-4DED-A00F-760C7AF0DBCD}" dt="2025-03-18T17:39:35.040" v="40" actId="47"/>
        <pc:sldMkLst>
          <pc:docMk/>
          <pc:sldMk cId="0" sldId="563"/>
        </pc:sldMkLst>
      </pc:sldChg>
      <pc:sldChg chg="del mod modShow">
        <pc:chgData name="Terrel Schimpf" userId="185f0a841746905d" providerId="LiveId" clId="{C4172E3C-5FBF-4DED-A00F-760C7AF0DBCD}" dt="2025-03-18T17:39:35.040" v="40" actId="47"/>
        <pc:sldMkLst>
          <pc:docMk/>
          <pc:sldMk cId="0" sldId="564"/>
        </pc:sldMkLst>
      </pc:sldChg>
      <pc:sldChg chg="del mod modShow">
        <pc:chgData name="Terrel Schimpf" userId="185f0a841746905d" providerId="LiveId" clId="{C4172E3C-5FBF-4DED-A00F-760C7AF0DBCD}" dt="2025-03-18T17:39:35.040" v="40" actId="47"/>
        <pc:sldMkLst>
          <pc:docMk/>
          <pc:sldMk cId="0" sldId="565"/>
        </pc:sldMkLst>
      </pc:sldChg>
      <pc:sldChg chg="del mod modShow">
        <pc:chgData name="Terrel Schimpf" userId="185f0a841746905d" providerId="LiveId" clId="{C4172E3C-5FBF-4DED-A00F-760C7AF0DBCD}" dt="2025-03-18T17:39:35.040" v="40" actId="47"/>
        <pc:sldMkLst>
          <pc:docMk/>
          <pc:sldMk cId="0" sldId="566"/>
        </pc:sldMkLst>
      </pc:sldChg>
      <pc:sldChg chg="del mod modShow">
        <pc:chgData name="Terrel Schimpf" userId="185f0a841746905d" providerId="LiveId" clId="{C4172E3C-5FBF-4DED-A00F-760C7AF0DBCD}" dt="2025-03-18T17:39:35.040" v="40" actId="47"/>
        <pc:sldMkLst>
          <pc:docMk/>
          <pc:sldMk cId="0" sldId="567"/>
        </pc:sldMkLst>
      </pc:sldChg>
      <pc:sldChg chg="del mod modShow">
        <pc:chgData name="Terrel Schimpf" userId="185f0a841746905d" providerId="LiveId" clId="{C4172E3C-5FBF-4DED-A00F-760C7AF0DBCD}" dt="2025-03-18T17:39:35.040" v="40" actId="47"/>
        <pc:sldMkLst>
          <pc:docMk/>
          <pc:sldMk cId="0" sldId="568"/>
        </pc:sldMkLst>
      </pc:sldChg>
      <pc:sldChg chg="del mod modShow">
        <pc:chgData name="Terrel Schimpf" userId="185f0a841746905d" providerId="LiveId" clId="{C4172E3C-5FBF-4DED-A00F-760C7AF0DBCD}" dt="2025-03-18T17:39:35.040" v="40" actId="47"/>
        <pc:sldMkLst>
          <pc:docMk/>
          <pc:sldMk cId="0" sldId="569"/>
        </pc:sldMkLst>
      </pc:sldChg>
      <pc:sldChg chg="del mod modShow">
        <pc:chgData name="Terrel Schimpf" userId="185f0a841746905d" providerId="LiveId" clId="{C4172E3C-5FBF-4DED-A00F-760C7AF0DBCD}" dt="2025-03-18T17:39:35.040" v="40" actId="47"/>
        <pc:sldMkLst>
          <pc:docMk/>
          <pc:sldMk cId="0" sldId="570"/>
        </pc:sldMkLst>
      </pc:sldChg>
      <pc:sldChg chg="del mod modShow">
        <pc:chgData name="Terrel Schimpf" userId="185f0a841746905d" providerId="LiveId" clId="{C4172E3C-5FBF-4DED-A00F-760C7AF0DBCD}" dt="2025-03-18T17:39:35.040" v="40" actId="47"/>
        <pc:sldMkLst>
          <pc:docMk/>
          <pc:sldMk cId="0" sldId="571"/>
        </pc:sldMkLst>
      </pc:sldChg>
      <pc:sldChg chg="del mod modShow">
        <pc:chgData name="Terrel Schimpf" userId="185f0a841746905d" providerId="LiveId" clId="{C4172E3C-5FBF-4DED-A00F-760C7AF0DBCD}" dt="2025-03-18T17:39:35.040" v="40" actId="47"/>
        <pc:sldMkLst>
          <pc:docMk/>
          <pc:sldMk cId="0" sldId="572"/>
        </pc:sldMkLst>
      </pc:sldChg>
      <pc:sldChg chg="del mod modShow">
        <pc:chgData name="Terrel Schimpf" userId="185f0a841746905d" providerId="LiveId" clId="{C4172E3C-5FBF-4DED-A00F-760C7AF0DBCD}" dt="2025-03-18T17:39:35.040" v="40" actId="47"/>
        <pc:sldMkLst>
          <pc:docMk/>
          <pc:sldMk cId="0" sldId="573"/>
        </pc:sldMkLst>
      </pc:sldChg>
      <pc:sldChg chg="del mod modShow">
        <pc:chgData name="Terrel Schimpf" userId="185f0a841746905d" providerId="LiveId" clId="{C4172E3C-5FBF-4DED-A00F-760C7AF0DBCD}" dt="2025-03-18T17:39:35.040" v="40" actId="47"/>
        <pc:sldMkLst>
          <pc:docMk/>
          <pc:sldMk cId="0" sldId="574"/>
        </pc:sldMkLst>
      </pc:sldChg>
      <pc:sldChg chg="del mod modShow">
        <pc:chgData name="Terrel Schimpf" userId="185f0a841746905d" providerId="LiveId" clId="{C4172E3C-5FBF-4DED-A00F-760C7AF0DBCD}" dt="2025-03-18T17:39:35.040" v="40" actId="47"/>
        <pc:sldMkLst>
          <pc:docMk/>
          <pc:sldMk cId="0" sldId="575"/>
        </pc:sldMkLst>
      </pc:sldChg>
      <pc:sldChg chg="del mod modShow">
        <pc:chgData name="Terrel Schimpf" userId="185f0a841746905d" providerId="LiveId" clId="{C4172E3C-5FBF-4DED-A00F-760C7AF0DBCD}" dt="2025-03-18T17:39:35.040" v="40" actId="47"/>
        <pc:sldMkLst>
          <pc:docMk/>
          <pc:sldMk cId="0" sldId="576"/>
        </pc:sldMkLst>
      </pc:sldChg>
      <pc:sldChg chg="del mod modShow">
        <pc:chgData name="Terrel Schimpf" userId="185f0a841746905d" providerId="LiveId" clId="{C4172E3C-5FBF-4DED-A00F-760C7AF0DBCD}" dt="2025-03-18T17:39:35.040" v="40" actId="47"/>
        <pc:sldMkLst>
          <pc:docMk/>
          <pc:sldMk cId="0" sldId="577"/>
        </pc:sldMkLst>
      </pc:sldChg>
      <pc:sldChg chg="del mod modShow">
        <pc:chgData name="Terrel Schimpf" userId="185f0a841746905d" providerId="LiveId" clId="{C4172E3C-5FBF-4DED-A00F-760C7AF0DBCD}" dt="2025-03-18T17:39:35.040" v="40" actId="47"/>
        <pc:sldMkLst>
          <pc:docMk/>
          <pc:sldMk cId="0" sldId="578"/>
        </pc:sldMkLst>
      </pc:sldChg>
      <pc:sldChg chg="del mod modShow">
        <pc:chgData name="Terrel Schimpf" userId="185f0a841746905d" providerId="LiveId" clId="{C4172E3C-5FBF-4DED-A00F-760C7AF0DBCD}" dt="2025-03-18T17:39:35.040" v="40" actId="47"/>
        <pc:sldMkLst>
          <pc:docMk/>
          <pc:sldMk cId="0" sldId="579"/>
        </pc:sldMkLst>
      </pc:sldChg>
      <pc:sldChg chg="del mod modShow">
        <pc:chgData name="Terrel Schimpf" userId="185f0a841746905d" providerId="LiveId" clId="{C4172E3C-5FBF-4DED-A00F-760C7AF0DBCD}" dt="2025-03-18T17:39:35.040" v="40" actId="47"/>
        <pc:sldMkLst>
          <pc:docMk/>
          <pc:sldMk cId="0" sldId="580"/>
        </pc:sldMkLst>
      </pc:sldChg>
      <pc:sldChg chg="del mod modShow">
        <pc:chgData name="Terrel Schimpf" userId="185f0a841746905d" providerId="LiveId" clId="{C4172E3C-5FBF-4DED-A00F-760C7AF0DBCD}" dt="2025-03-18T17:39:35.040" v="40" actId="47"/>
        <pc:sldMkLst>
          <pc:docMk/>
          <pc:sldMk cId="0" sldId="581"/>
        </pc:sldMkLst>
      </pc:sldChg>
      <pc:sldChg chg="del mod modShow">
        <pc:chgData name="Terrel Schimpf" userId="185f0a841746905d" providerId="LiveId" clId="{C4172E3C-5FBF-4DED-A00F-760C7AF0DBCD}" dt="2025-03-18T17:39:35.040" v="40" actId="47"/>
        <pc:sldMkLst>
          <pc:docMk/>
          <pc:sldMk cId="0" sldId="582"/>
        </pc:sldMkLst>
      </pc:sldChg>
      <pc:sldChg chg="del mod modShow">
        <pc:chgData name="Terrel Schimpf" userId="185f0a841746905d" providerId="LiveId" clId="{C4172E3C-5FBF-4DED-A00F-760C7AF0DBCD}" dt="2025-03-18T17:39:35.040" v="40" actId="47"/>
        <pc:sldMkLst>
          <pc:docMk/>
          <pc:sldMk cId="0" sldId="5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15709FE-96BD-4DD8-8E27-686FE6F38168}" type="datetimeFigureOut">
              <a:rPr lang="en-US" smtClean="0"/>
              <a:t>4/6/2025</a:t>
            </a:fld>
            <a:endParaRPr lang="en-US"/>
          </a:p>
        </p:txBody>
      </p:sp>
      <p:sp>
        <p:nvSpPr>
          <p:cNvPr id="4" name="Slide Image Placeholder 3"/>
          <p:cNvSpPr>
            <a:spLocks noGrp="1" noRot="1" noChangeAspect="1"/>
          </p:cNvSpPr>
          <p:nvPr>
            <p:ph type="sldImg" idx="2"/>
          </p:nvPr>
        </p:nvSpPr>
        <p:spPr>
          <a:xfrm>
            <a:off x="2405063" y="1200150"/>
            <a:ext cx="25050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6AE5385-BCF4-4E9C-A142-E82E73F7B113}" type="slidenum">
              <a:rPr lang="en-US" smtClean="0"/>
              <a:t>‹#›</a:t>
            </a:fld>
            <a:endParaRPr lang="en-US"/>
          </a:p>
        </p:txBody>
      </p:sp>
    </p:spTree>
    <p:extLst>
      <p:ext uri="{BB962C8B-B14F-4D97-AF65-F5344CB8AC3E}">
        <p14:creationId xmlns:p14="http://schemas.microsoft.com/office/powerpoint/2010/main" val="276896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E5385-BCF4-4E9C-A142-E82E73F7B113}" type="slidenum">
              <a:rPr lang="en-US" smtClean="0"/>
              <a:t>9</a:t>
            </a:fld>
            <a:endParaRPr lang="en-US"/>
          </a:p>
        </p:txBody>
      </p:sp>
    </p:spTree>
    <p:extLst>
      <p:ext uri="{BB962C8B-B14F-4D97-AF65-F5344CB8AC3E}">
        <p14:creationId xmlns:p14="http://schemas.microsoft.com/office/powerpoint/2010/main" val="356312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1025" y="3118104"/>
            <a:ext cx="6584950" cy="2112264"/>
          </a:xfrm>
          <a:prstGeom prst="rect">
            <a:avLst/>
          </a:prstGeom>
        </p:spPr>
        <p:txBody>
          <a:bodyPr wrap="square" lIns="0" tIns="0" rIns="0" bIns="0">
            <a:spAutoFit/>
          </a:bodyPr>
          <a:lstStyle>
            <a:lvl1pPr>
              <a:defRPr sz="2400" b="0" i="0">
                <a:solidFill>
                  <a:srgbClr val="23428E"/>
                </a:solidFill>
                <a:latin typeface="Impact"/>
                <a:cs typeface="Impact"/>
              </a:defRPr>
            </a:lvl1pPr>
          </a:lstStyle>
          <a:p>
            <a:endParaRPr/>
          </a:p>
        </p:txBody>
      </p:sp>
      <p:sp>
        <p:nvSpPr>
          <p:cNvPr id="3" name="Holder 3"/>
          <p:cNvSpPr>
            <a:spLocks noGrp="1"/>
          </p:cNvSpPr>
          <p:nvPr>
            <p:ph type="subTitle" idx="4"/>
          </p:nvPr>
        </p:nvSpPr>
        <p:spPr>
          <a:xfrm>
            <a:off x="1162050" y="5632704"/>
            <a:ext cx="542290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376274" y="9662281"/>
            <a:ext cx="339090" cy="339090"/>
          </a:xfrm>
          <a:custGeom>
            <a:avLst/>
            <a:gdLst/>
            <a:ahLst/>
            <a:cxnLst/>
            <a:rect l="l" t="t" r="r" b="b"/>
            <a:pathLst>
              <a:path w="339090" h="339090">
                <a:moveTo>
                  <a:pt x="338988" y="0"/>
                </a:moveTo>
                <a:lnTo>
                  <a:pt x="0" y="0"/>
                </a:lnTo>
                <a:lnTo>
                  <a:pt x="0" y="338988"/>
                </a:lnTo>
                <a:lnTo>
                  <a:pt x="338988" y="338988"/>
                </a:lnTo>
                <a:lnTo>
                  <a:pt x="338988" y="0"/>
                </a:lnTo>
                <a:close/>
              </a:path>
            </a:pathLst>
          </a:custGeom>
          <a:solidFill>
            <a:srgbClr val="23428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rgbClr val="23428E"/>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23428E"/>
                </a:solidFill>
                <a:latin typeface="Impact"/>
                <a:cs typeface="Impact"/>
              </a:defRPr>
            </a:lvl1pPr>
          </a:lstStyle>
          <a:p>
            <a:endParaRPr/>
          </a:p>
        </p:txBody>
      </p:sp>
      <p:sp>
        <p:nvSpPr>
          <p:cNvPr id="3" name="Holder 3"/>
          <p:cNvSpPr>
            <a:spLocks noGrp="1"/>
          </p:cNvSpPr>
          <p:nvPr>
            <p:ph sz="half" idx="2"/>
          </p:nvPr>
        </p:nvSpPr>
        <p:spPr>
          <a:xfrm>
            <a:off x="387350" y="2313432"/>
            <a:ext cx="3369945"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89705" y="2313432"/>
            <a:ext cx="3369945"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23428E"/>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0251" y="421840"/>
            <a:ext cx="6286497" cy="482600"/>
          </a:xfrm>
          <a:prstGeom prst="rect">
            <a:avLst/>
          </a:prstGeom>
        </p:spPr>
        <p:txBody>
          <a:bodyPr wrap="square" lIns="0" tIns="0" rIns="0" bIns="0">
            <a:spAutoFit/>
          </a:bodyPr>
          <a:lstStyle>
            <a:lvl1pPr>
              <a:defRPr sz="2400" b="0" i="0">
                <a:solidFill>
                  <a:srgbClr val="23428E"/>
                </a:solidFill>
                <a:latin typeface="Impact"/>
                <a:cs typeface="Impact"/>
              </a:defRPr>
            </a:lvl1pPr>
          </a:lstStyle>
          <a:p>
            <a:endParaRPr/>
          </a:p>
        </p:txBody>
      </p:sp>
      <p:sp>
        <p:nvSpPr>
          <p:cNvPr id="3" name="Holder 3"/>
          <p:cNvSpPr>
            <a:spLocks noGrp="1"/>
          </p:cNvSpPr>
          <p:nvPr>
            <p:ph type="body" idx="1"/>
          </p:nvPr>
        </p:nvSpPr>
        <p:spPr>
          <a:xfrm>
            <a:off x="387350" y="2313432"/>
            <a:ext cx="697230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33980" y="9354312"/>
            <a:ext cx="2479040"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7350" y="9354312"/>
            <a:ext cx="1781810"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4/6/2025</a:t>
            </a:fld>
            <a:endParaRPr lang="en-US"/>
          </a:p>
        </p:txBody>
      </p:sp>
      <p:sp>
        <p:nvSpPr>
          <p:cNvPr id="6" name="Holder 6"/>
          <p:cNvSpPr>
            <a:spLocks noGrp="1"/>
          </p:cNvSpPr>
          <p:nvPr>
            <p:ph type="sldNum" sz="quarter" idx="7"/>
          </p:nvPr>
        </p:nvSpPr>
        <p:spPr>
          <a:xfrm>
            <a:off x="5577840" y="9354312"/>
            <a:ext cx="1781810"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outing.org/outdoor-programs/camp-accreditation/"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jpg"/></Relationships>
</file>

<file path=ppt/slides/_rels/slide16.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hyperlink" Target="https://filestore.scouting.org/filestore/Outdoor%20Program/Aquatics/pdf/Aquatics_34346.pdf"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hyperlink" Target="http://www.scouting.org/" TargetMode="External"/><Relationship Id="rId1" Type="http://schemas.openxmlformats.org/officeDocument/2006/relationships/slideLayout" Target="../slideLayouts/slideLayout5.xml"/><Relationship Id="rId6" Type="http://schemas.openxmlformats.org/officeDocument/2006/relationships/hyperlink" Target="http://www.bsaseabase.org/" TargetMode="External"/><Relationship Id="rId5" Type="http://schemas.openxmlformats.org/officeDocument/2006/relationships/image" Target="../media/image7.jpg"/><Relationship Id="rId4" Type="http://schemas.openxmlformats.org/officeDocument/2006/relationships/hyperlink" Target="http://www.ntier.org/"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5805" y="619195"/>
            <a:ext cx="6141085" cy="5982970"/>
            <a:chOff x="815805" y="619195"/>
            <a:chExt cx="6141085" cy="5982970"/>
          </a:xfrm>
        </p:grpSpPr>
        <p:sp>
          <p:nvSpPr>
            <p:cNvPr id="3" name="object 3"/>
            <p:cNvSpPr/>
            <p:nvPr/>
          </p:nvSpPr>
          <p:spPr>
            <a:xfrm>
              <a:off x="819146" y="622537"/>
              <a:ext cx="6134100" cy="5976620"/>
            </a:xfrm>
            <a:custGeom>
              <a:avLst/>
              <a:gdLst/>
              <a:ahLst/>
              <a:cxnLst/>
              <a:rect l="l" t="t" r="r" b="b"/>
              <a:pathLst>
                <a:path w="6134100" h="5976620">
                  <a:moveTo>
                    <a:pt x="0" y="5976201"/>
                  </a:moveTo>
                  <a:lnTo>
                    <a:pt x="6134103" y="5976201"/>
                  </a:lnTo>
                  <a:lnTo>
                    <a:pt x="6134103" y="0"/>
                  </a:lnTo>
                  <a:lnTo>
                    <a:pt x="0" y="0"/>
                  </a:lnTo>
                  <a:lnTo>
                    <a:pt x="0" y="5976201"/>
                  </a:lnTo>
                  <a:close/>
                </a:path>
              </a:pathLst>
            </a:custGeom>
            <a:ln w="6656">
              <a:solidFill>
                <a:srgbClr val="262324"/>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027950" y="648627"/>
              <a:ext cx="5907379" cy="1328762"/>
            </a:xfrm>
            <a:prstGeom prst="rect">
              <a:avLst/>
            </a:prstGeom>
          </p:spPr>
        </p:pic>
        <p:pic>
          <p:nvPicPr>
            <p:cNvPr id="5" name="object 5"/>
            <p:cNvPicPr/>
            <p:nvPr/>
          </p:nvPicPr>
          <p:blipFill>
            <a:blip r:embed="rId3" cstate="print"/>
            <a:stretch>
              <a:fillRect/>
            </a:stretch>
          </p:blipFill>
          <p:spPr>
            <a:xfrm>
              <a:off x="1104544" y="2029053"/>
              <a:ext cx="5773242" cy="4494479"/>
            </a:xfrm>
            <a:prstGeom prst="rect">
              <a:avLst/>
            </a:prstGeom>
          </p:spPr>
        </p:pic>
        <p:pic>
          <p:nvPicPr>
            <p:cNvPr id="6" name="object 6"/>
            <p:cNvPicPr/>
            <p:nvPr/>
          </p:nvPicPr>
          <p:blipFill>
            <a:blip r:embed="rId4" cstate="print"/>
            <a:stretch>
              <a:fillRect/>
            </a:stretch>
          </p:blipFill>
          <p:spPr>
            <a:xfrm>
              <a:off x="1034478" y="664984"/>
              <a:ext cx="1069784" cy="1296428"/>
            </a:xfrm>
            <a:prstGeom prst="rect">
              <a:avLst/>
            </a:prstGeom>
          </p:spPr>
        </p:pic>
      </p:grpSp>
      <p:sp>
        <p:nvSpPr>
          <p:cNvPr id="7" name="object 7"/>
          <p:cNvSpPr txBox="1"/>
          <p:nvPr/>
        </p:nvSpPr>
        <p:spPr>
          <a:xfrm>
            <a:off x="819132" y="6792224"/>
            <a:ext cx="6134100" cy="2054225"/>
          </a:xfrm>
          <a:prstGeom prst="rect">
            <a:avLst/>
          </a:prstGeom>
          <a:ln w="4146">
            <a:solidFill>
              <a:srgbClr val="262324"/>
            </a:solidFill>
          </a:ln>
        </p:spPr>
        <p:txBody>
          <a:bodyPr vert="horz" wrap="square" lIns="0" tIns="43815" rIns="0" bIns="0" rtlCol="0">
            <a:spAutoFit/>
          </a:bodyPr>
          <a:lstStyle/>
          <a:p>
            <a:pPr marL="226695" marR="159385">
              <a:lnSpc>
                <a:spcPct val="100000"/>
              </a:lnSpc>
              <a:spcBef>
                <a:spcPts val="345"/>
              </a:spcBef>
            </a:pPr>
            <a:r>
              <a:rPr sz="1400" b="1" i="1" dirty="0">
                <a:solidFill>
                  <a:srgbClr val="211E1F"/>
                </a:solidFill>
                <a:latin typeface="Arial"/>
                <a:cs typeface="Arial"/>
              </a:rPr>
              <a:t>Aquatics</a:t>
            </a:r>
            <a:r>
              <a:rPr sz="1400" b="1" i="1" spc="-10" dirty="0">
                <a:solidFill>
                  <a:srgbClr val="211E1F"/>
                </a:solidFill>
                <a:latin typeface="Arial"/>
                <a:cs typeface="Arial"/>
              </a:rPr>
              <a:t> </a:t>
            </a:r>
            <a:r>
              <a:rPr sz="1400" b="1" i="1" dirty="0">
                <a:solidFill>
                  <a:srgbClr val="211E1F"/>
                </a:solidFill>
                <a:latin typeface="Arial"/>
                <a:cs typeface="Arial"/>
              </a:rPr>
              <a:t>Supervision</a:t>
            </a:r>
            <a:r>
              <a:rPr sz="1400" b="1" i="1" spc="-10" dirty="0">
                <a:solidFill>
                  <a:srgbClr val="211E1F"/>
                </a:solidFill>
                <a:latin typeface="Arial"/>
                <a:cs typeface="Arial"/>
              </a:rPr>
              <a:t> </a:t>
            </a:r>
            <a:r>
              <a:rPr sz="1400" dirty="0">
                <a:solidFill>
                  <a:srgbClr val="211E1F"/>
                </a:solidFill>
                <a:latin typeface="Arial"/>
                <a:cs typeface="Arial"/>
              </a:rPr>
              <a:t>is</a:t>
            </a:r>
            <a:r>
              <a:rPr sz="1400" spc="-5" dirty="0">
                <a:solidFill>
                  <a:srgbClr val="211E1F"/>
                </a:solidFill>
                <a:latin typeface="Arial"/>
                <a:cs typeface="Arial"/>
              </a:rPr>
              <a:t> </a:t>
            </a:r>
            <a:r>
              <a:rPr sz="1400" dirty="0">
                <a:solidFill>
                  <a:srgbClr val="211E1F"/>
                </a:solidFill>
                <a:latin typeface="Arial"/>
                <a:cs typeface="Arial"/>
              </a:rPr>
              <a:t>a</a:t>
            </a:r>
            <a:r>
              <a:rPr sz="1400" spc="-10" dirty="0">
                <a:solidFill>
                  <a:srgbClr val="211E1F"/>
                </a:solidFill>
                <a:latin typeface="Arial"/>
                <a:cs typeface="Arial"/>
              </a:rPr>
              <a:t> </a:t>
            </a:r>
            <a:r>
              <a:rPr sz="1400" dirty="0">
                <a:solidFill>
                  <a:srgbClr val="211E1F"/>
                </a:solidFill>
                <a:latin typeface="Arial"/>
                <a:cs typeface="Arial"/>
              </a:rPr>
              <a:t>resource</a:t>
            </a:r>
            <a:r>
              <a:rPr sz="1400" spc="-5" dirty="0">
                <a:solidFill>
                  <a:srgbClr val="211E1F"/>
                </a:solidFill>
                <a:latin typeface="Arial"/>
                <a:cs typeface="Arial"/>
              </a:rPr>
              <a:t> </a:t>
            </a:r>
            <a:r>
              <a:rPr sz="1400" dirty="0">
                <a:solidFill>
                  <a:srgbClr val="211E1F"/>
                </a:solidFill>
                <a:latin typeface="Arial"/>
                <a:cs typeface="Arial"/>
              </a:rPr>
              <a:t>for</a:t>
            </a:r>
            <a:r>
              <a:rPr sz="1400" spc="-10" dirty="0">
                <a:solidFill>
                  <a:srgbClr val="211E1F"/>
                </a:solidFill>
                <a:latin typeface="Arial"/>
                <a:cs typeface="Arial"/>
              </a:rPr>
              <a:t> </a:t>
            </a:r>
            <a:r>
              <a:rPr sz="1400" dirty="0">
                <a:solidFill>
                  <a:srgbClr val="211E1F"/>
                </a:solidFill>
                <a:latin typeface="Arial"/>
                <a:cs typeface="Arial"/>
              </a:rPr>
              <a:t>unit</a:t>
            </a:r>
            <a:r>
              <a:rPr sz="1400" spc="-5" dirty="0">
                <a:solidFill>
                  <a:srgbClr val="211E1F"/>
                </a:solidFill>
                <a:latin typeface="Arial"/>
                <a:cs typeface="Arial"/>
              </a:rPr>
              <a:t> </a:t>
            </a:r>
            <a:r>
              <a:rPr sz="1400" dirty="0">
                <a:solidFill>
                  <a:srgbClr val="211E1F"/>
                </a:solidFill>
                <a:latin typeface="Arial"/>
                <a:cs typeface="Arial"/>
              </a:rPr>
              <a:t>leaders</a:t>
            </a:r>
            <a:r>
              <a:rPr sz="1400" spc="-10" dirty="0">
                <a:solidFill>
                  <a:srgbClr val="211E1F"/>
                </a:solidFill>
                <a:latin typeface="Arial"/>
                <a:cs typeface="Arial"/>
              </a:rPr>
              <a:t> </a:t>
            </a:r>
            <a:r>
              <a:rPr sz="1400" dirty="0">
                <a:solidFill>
                  <a:srgbClr val="211E1F"/>
                </a:solidFill>
                <a:latin typeface="Arial"/>
                <a:cs typeface="Arial"/>
              </a:rPr>
              <a:t>to</a:t>
            </a:r>
            <a:r>
              <a:rPr sz="1400" spc="-5" dirty="0">
                <a:solidFill>
                  <a:srgbClr val="211E1F"/>
                </a:solidFill>
                <a:latin typeface="Arial"/>
                <a:cs typeface="Arial"/>
              </a:rPr>
              <a:t> </a:t>
            </a:r>
            <a:r>
              <a:rPr sz="1400" dirty="0">
                <a:solidFill>
                  <a:srgbClr val="211E1F"/>
                </a:solidFill>
                <a:latin typeface="Arial"/>
                <a:cs typeface="Arial"/>
              </a:rPr>
              <a:t>apply</a:t>
            </a:r>
            <a:r>
              <a:rPr sz="1400" spc="-10" dirty="0">
                <a:solidFill>
                  <a:srgbClr val="211E1F"/>
                </a:solidFill>
                <a:latin typeface="Arial"/>
                <a:cs typeface="Arial"/>
              </a:rPr>
              <a:t> </a:t>
            </a:r>
            <a:r>
              <a:rPr sz="1400" dirty="0">
                <a:solidFill>
                  <a:srgbClr val="211E1F"/>
                </a:solidFill>
                <a:latin typeface="Arial"/>
                <a:cs typeface="Arial"/>
              </a:rPr>
              <a:t>the</a:t>
            </a:r>
            <a:r>
              <a:rPr sz="1400" spc="-5" dirty="0">
                <a:solidFill>
                  <a:srgbClr val="211E1F"/>
                </a:solidFill>
                <a:latin typeface="Arial"/>
                <a:cs typeface="Arial"/>
              </a:rPr>
              <a:t> </a:t>
            </a:r>
            <a:r>
              <a:rPr sz="1400" spc="-20" dirty="0">
                <a:solidFill>
                  <a:srgbClr val="211E1F"/>
                </a:solidFill>
                <a:latin typeface="Arial"/>
                <a:cs typeface="Arial"/>
              </a:rPr>
              <a:t>four </a:t>
            </a:r>
            <a:r>
              <a:rPr sz="1400" dirty="0">
                <a:solidFill>
                  <a:srgbClr val="211E1F"/>
                </a:solidFill>
                <a:latin typeface="Arial"/>
                <a:cs typeface="Arial"/>
              </a:rPr>
              <a:t>points</a:t>
            </a:r>
            <a:r>
              <a:rPr sz="1400" spc="-20" dirty="0">
                <a:solidFill>
                  <a:srgbClr val="211E1F"/>
                </a:solidFill>
                <a:latin typeface="Arial"/>
                <a:cs typeface="Arial"/>
              </a:rPr>
              <a:t> </a:t>
            </a:r>
            <a:r>
              <a:rPr sz="1400" dirty="0">
                <a:solidFill>
                  <a:srgbClr val="211E1F"/>
                </a:solidFill>
                <a:latin typeface="Arial"/>
                <a:cs typeface="Arial"/>
              </a:rPr>
              <a:t>of</a:t>
            </a:r>
            <a:r>
              <a:rPr sz="1400" spc="355" dirty="0">
                <a:solidFill>
                  <a:srgbClr val="211E1F"/>
                </a:solidFill>
                <a:latin typeface="Arial"/>
                <a:cs typeface="Arial"/>
              </a:rPr>
              <a:t> </a:t>
            </a:r>
            <a:r>
              <a:rPr sz="1400" b="1" dirty="0">
                <a:solidFill>
                  <a:srgbClr val="ED2024"/>
                </a:solidFill>
                <a:latin typeface="Arial"/>
                <a:cs typeface="Arial"/>
              </a:rPr>
              <a:t>SAFE</a:t>
            </a:r>
            <a:r>
              <a:rPr sz="1400" b="1" spc="-15" dirty="0">
                <a:solidFill>
                  <a:srgbClr val="ED2024"/>
                </a:solidFill>
                <a:latin typeface="Arial"/>
                <a:cs typeface="Arial"/>
              </a:rPr>
              <a:t> </a:t>
            </a:r>
            <a:r>
              <a:rPr sz="1400" dirty="0">
                <a:solidFill>
                  <a:srgbClr val="211E1F"/>
                </a:solidFill>
                <a:latin typeface="Arial"/>
                <a:cs typeface="Arial"/>
              </a:rPr>
              <a:t>when</a:t>
            </a:r>
            <a:r>
              <a:rPr sz="1400" spc="-20" dirty="0">
                <a:solidFill>
                  <a:srgbClr val="211E1F"/>
                </a:solidFill>
                <a:latin typeface="Arial"/>
                <a:cs typeface="Arial"/>
              </a:rPr>
              <a:t> </a:t>
            </a:r>
            <a:r>
              <a:rPr sz="1400" dirty="0">
                <a:solidFill>
                  <a:srgbClr val="211E1F"/>
                </a:solidFill>
                <a:latin typeface="Arial"/>
                <a:cs typeface="Arial"/>
              </a:rPr>
              <a:t>delivering</a:t>
            </a:r>
            <a:r>
              <a:rPr sz="1400" spc="-15" dirty="0">
                <a:solidFill>
                  <a:srgbClr val="211E1F"/>
                </a:solidFill>
                <a:latin typeface="Arial"/>
                <a:cs typeface="Arial"/>
              </a:rPr>
              <a:t> </a:t>
            </a:r>
            <a:r>
              <a:rPr sz="1400" dirty="0">
                <a:solidFill>
                  <a:srgbClr val="211E1F"/>
                </a:solidFill>
                <a:latin typeface="Arial"/>
                <a:cs typeface="Arial"/>
              </a:rPr>
              <a:t>swimming</a:t>
            </a:r>
            <a:r>
              <a:rPr sz="1400" spc="-20" dirty="0">
                <a:solidFill>
                  <a:srgbClr val="211E1F"/>
                </a:solidFill>
                <a:latin typeface="Arial"/>
                <a:cs typeface="Arial"/>
              </a:rPr>
              <a:t> </a:t>
            </a:r>
            <a:r>
              <a:rPr sz="1400" dirty="0">
                <a:solidFill>
                  <a:srgbClr val="211E1F"/>
                </a:solidFill>
                <a:latin typeface="Arial"/>
                <a:cs typeface="Arial"/>
              </a:rPr>
              <a:t>and</a:t>
            </a:r>
            <a:r>
              <a:rPr sz="1400" spc="-15" dirty="0">
                <a:solidFill>
                  <a:srgbClr val="211E1F"/>
                </a:solidFill>
                <a:latin typeface="Arial"/>
                <a:cs typeface="Arial"/>
              </a:rPr>
              <a:t> </a:t>
            </a:r>
            <a:r>
              <a:rPr sz="1400" dirty="0">
                <a:solidFill>
                  <a:srgbClr val="211E1F"/>
                </a:solidFill>
                <a:latin typeface="Arial"/>
                <a:cs typeface="Arial"/>
              </a:rPr>
              <a:t>boating</a:t>
            </a:r>
            <a:r>
              <a:rPr sz="1400" spc="-15" dirty="0">
                <a:solidFill>
                  <a:srgbClr val="211E1F"/>
                </a:solidFill>
                <a:latin typeface="Arial"/>
                <a:cs typeface="Arial"/>
              </a:rPr>
              <a:t> </a:t>
            </a:r>
            <a:r>
              <a:rPr sz="1400" dirty="0">
                <a:solidFill>
                  <a:srgbClr val="211E1F"/>
                </a:solidFill>
                <a:latin typeface="Arial"/>
                <a:cs typeface="Arial"/>
              </a:rPr>
              <a:t>activities</a:t>
            </a:r>
            <a:r>
              <a:rPr sz="1400" spc="-20" dirty="0">
                <a:solidFill>
                  <a:srgbClr val="211E1F"/>
                </a:solidFill>
                <a:latin typeface="Arial"/>
                <a:cs typeface="Arial"/>
              </a:rPr>
              <a:t> </a:t>
            </a:r>
            <a:r>
              <a:rPr sz="1400" dirty="0">
                <a:solidFill>
                  <a:srgbClr val="211E1F"/>
                </a:solidFill>
                <a:latin typeface="Arial"/>
                <a:cs typeface="Arial"/>
              </a:rPr>
              <a:t>as</a:t>
            </a:r>
            <a:r>
              <a:rPr sz="1400" spc="-15" dirty="0">
                <a:solidFill>
                  <a:srgbClr val="211E1F"/>
                </a:solidFill>
                <a:latin typeface="Arial"/>
                <a:cs typeface="Arial"/>
              </a:rPr>
              <a:t> </a:t>
            </a:r>
            <a:r>
              <a:rPr sz="1400" spc="-20" dirty="0">
                <a:solidFill>
                  <a:srgbClr val="211E1F"/>
                </a:solidFill>
                <a:latin typeface="Arial"/>
                <a:cs typeface="Arial"/>
              </a:rPr>
              <a:t>part </a:t>
            </a:r>
            <a:r>
              <a:rPr sz="1400" dirty="0">
                <a:solidFill>
                  <a:srgbClr val="211E1F"/>
                </a:solidFill>
                <a:latin typeface="Arial"/>
                <a:cs typeface="Arial"/>
              </a:rPr>
              <a:t>of</a:t>
            </a:r>
            <a:r>
              <a:rPr sz="1400" spc="-10" dirty="0">
                <a:solidFill>
                  <a:srgbClr val="211E1F"/>
                </a:solidFill>
                <a:latin typeface="Arial"/>
                <a:cs typeface="Arial"/>
              </a:rPr>
              <a:t> </a:t>
            </a:r>
            <a:r>
              <a:rPr sz="1400" dirty="0">
                <a:solidFill>
                  <a:srgbClr val="211E1F"/>
                </a:solidFill>
                <a:latin typeface="Arial"/>
                <a:cs typeface="Arial"/>
              </a:rPr>
              <a:t>the</a:t>
            </a:r>
            <a:r>
              <a:rPr sz="1400" spc="-5" dirty="0">
                <a:solidFill>
                  <a:srgbClr val="211E1F"/>
                </a:solidFill>
                <a:latin typeface="Arial"/>
                <a:cs typeface="Arial"/>
              </a:rPr>
              <a:t> </a:t>
            </a:r>
            <a:r>
              <a:rPr sz="1400" dirty="0">
                <a:solidFill>
                  <a:srgbClr val="211E1F"/>
                </a:solidFill>
                <a:latin typeface="Arial"/>
                <a:cs typeface="Arial"/>
              </a:rPr>
              <a:t>Scouting</a:t>
            </a:r>
            <a:r>
              <a:rPr sz="1400" spc="-10" dirty="0">
                <a:solidFill>
                  <a:srgbClr val="211E1F"/>
                </a:solidFill>
                <a:latin typeface="Arial"/>
                <a:cs typeface="Arial"/>
              </a:rPr>
              <a:t> </a:t>
            </a:r>
            <a:r>
              <a:rPr sz="1400" dirty="0">
                <a:solidFill>
                  <a:srgbClr val="211E1F"/>
                </a:solidFill>
                <a:latin typeface="Arial"/>
                <a:cs typeface="Arial"/>
              </a:rPr>
              <a:t>Program.</a:t>
            </a:r>
            <a:r>
              <a:rPr sz="1400" spc="370" dirty="0">
                <a:solidFill>
                  <a:srgbClr val="211E1F"/>
                </a:solidFill>
                <a:latin typeface="Arial"/>
                <a:cs typeface="Arial"/>
              </a:rPr>
              <a:t> </a:t>
            </a:r>
            <a:r>
              <a:rPr sz="1400" dirty="0">
                <a:solidFill>
                  <a:srgbClr val="211E1F"/>
                </a:solidFill>
                <a:latin typeface="Arial"/>
                <a:cs typeface="Arial"/>
              </a:rPr>
              <a:t>The</a:t>
            </a:r>
            <a:r>
              <a:rPr sz="1400" spc="-5" dirty="0">
                <a:solidFill>
                  <a:srgbClr val="211E1F"/>
                </a:solidFill>
                <a:latin typeface="Arial"/>
                <a:cs typeface="Arial"/>
              </a:rPr>
              <a:t> </a:t>
            </a:r>
            <a:r>
              <a:rPr sz="1400" dirty="0">
                <a:solidFill>
                  <a:srgbClr val="211E1F"/>
                </a:solidFill>
                <a:latin typeface="Arial"/>
                <a:cs typeface="Arial"/>
              </a:rPr>
              <a:t>guide</a:t>
            </a:r>
            <a:r>
              <a:rPr sz="1400" spc="-10" dirty="0">
                <a:solidFill>
                  <a:srgbClr val="211E1F"/>
                </a:solidFill>
                <a:latin typeface="Arial"/>
                <a:cs typeface="Arial"/>
              </a:rPr>
              <a:t> </a:t>
            </a:r>
            <a:r>
              <a:rPr sz="1400" dirty="0">
                <a:solidFill>
                  <a:srgbClr val="211E1F"/>
                </a:solidFill>
                <a:latin typeface="Arial"/>
                <a:cs typeface="Arial"/>
              </a:rPr>
              <a:t>covers</a:t>
            </a:r>
            <a:r>
              <a:rPr sz="1400" spc="-5" dirty="0">
                <a:solidFill>
                  <a:srgbClr val="211E1F"/>
                </a:solidFill>
                <a:latin typeface="Arial"/>
                <a:cs typeface="Arial"/>
              </a:rPr>
              <a:t> </a:t>
            </a:r>
            <a:r>
              <a:rPr sz="1400" dirty="0">
                <a:solidFill>
                  <a:srgbClr val="211E1F"/>
                </a:solidFill>
                <a:latin typeface="Arial"/>
                <a:cs typeface="Arial"/>
              </a:rPr>
              <a:t>programs,</a:t>
            </a:r>
            <a:r>
              <a:rPr sz="1400" spc="-10" dirty="0">
                <a:solidFill>
                  <a:srgbClr val="211E1F"/>
                </a:solidFill>
                <a:latin typeface="Arial"/>
                <a:cs typeface="Arial"/>
              </a:rPr>
              <a:t> </a:t>
            </a:r>
            <a:r>
              <a:rPr sz="1400" dirty="0">
                <a:solidFill>
                  <a:srgbClr val="211E1F"/>
                </a:solidFill>
                <a:latin typeface="Arial"/>
                <a:cs typeface="Arial"/>
              </a:rPr>
              <a:t>policies,</a:t>
            </a:r>
            <a:r>
              <a:rPr sz="1400" spc="-15" dirty="0">
                <a:solidFill>
                  <a:srgbClr val="211E1F"/>
                </a:solidFill>
                <a:latin typeface="Arial"/>
                <a:cs typeface="Arial"/>
              </a:rPr>
              <a:t> </a:t>
            </a:r>
            <a:r>
              <a:rPr sz="1400" spc="-10" dirty="0">
                <a:solidFill>
                  <a:srgbClr val="211E1F"/>
                </a:solidFill>
                <a:latin typeface="Arial"/>
                <a:cs typeface="Arial"/>
              </a:rPr>
              <a:t>training </a:t>
            </a:r>
            <a:r>
              <a:rPr sz="1400" dirty="0">
                <a:solidFill>
                  <a:srgbClr val="211E1F"/>
                </a:solidFill>
                <a:latin typeface="Arial"/>
                <a:cs typeface="Arial"/>
              </a:rPr>
              <a:t>courses,</a:t>
            </a:r>
            <a:r>
              <a:rPr sz="1400" spc="-10" dirty="0">
                <a:solidFill>
                  <a:srgbClr val="211E1F"/>
                </a:solidFill>
                <a:latin typeface="Arial"/>
                <a:cs typeface="Arial"/>
              </a:rPr>
              <a:t> </a:t>
            </a:r>
            <a:r>
              <a:rPr sz="1400" dirty="0">
                <a:solidFill>
                  <a:srgbClr val="211E1F"/>
                </a:solidFill>
                <a:latin typeface="Arial"/>
                <a:cs typeface="Arial"/>
              </a:rPr>
              <a:t>skills,</a:t>
            </a:r>
            <a:r>
              <a:rPr sz="1400" spc="-10" dirty="0">
                <a:solidFill>
                  <a:srgbClr val="211E1F"/>
                </a:solidFill>
                <a:latin typeface="Arial"/>
                <a:cs typeface="Arial"/>
              </a:rPr>
              <a:t> </a:t>
            </a:r>
            <a:r>
              <a:rPr sz="1400" dirty="0">
                <a:solidFill>
                  <a:srgbClr val="211E1F"/>
                </a:solidFill>
                <a:latin typeface="Arial"/>
                <a:cs typeface="Arial"/>
              </a:rPr>
              <a:t>equipment,</a:t>
            </a:r>
            <a:r>
              <a:rPr sz="1400" spc="-5" dirty="0">
                <a:solidFill>
                  <a:srgbClr val="211E1F"/>
                </a:solidFill>
                <a:latin typeface="Arial"/>
                <a:cs typeface="Arial"/>
              </a:rPr>
              <a:t> </a:t>
            </a:r>
            <a:r>
              <a:rPr sz="1400" dirty="0">
                <a:solidFill>
                  <a:srgbClr val="211E1F"/>
                </a:solidFill>
                <a:latin typeface="Arial"/>
                <a:cs typeface="Arial"/>
              </a:rPr>
              <a:t>environments,</a:t>
            </a:r>
            <a:r>
              <a:rPr sz="1400" spc="-10" dirty="0">
                <a:solidFill>
                  <a:srgbClr val="211E1F"/>
                </a:solidFill>
                <a:latin typeface="Arial"/>
                <a:cs typeface="Arial"/>
              </a:rPr>
              <a:t> </a:t>
            </a:r>
            <a:r>
              <a:rPr sz="1400" dirty="0">
                <a:solidFill>
                  <a:srgbClr val="211E1F"/>
                </a:solidFill>
                <a:latin typeface="Arial"/>
                <a:cs typeface="Arial"/>
              </a:rPr>
              <a:t>risks,</a:t>
            </a:r>
            <a:r>
              <a:rPr sz="1400" spc="-5" dirty="0">
                <a:solidFill>
                  <a:srgbClr val="211E1F"/>
                </a:solidFill>
                <a:latin typeface="Arial"/>
                <a:cs typeface="Arial"/>
              </a:rPr>
              <a:t> </a:t>
            </a:r>
            <a:r>
              <a:rPr sz="1400" dirty="0">
                <a:solidFill>
                  <a:srgbClr val="211E1F"/>
                </a:solidFill>
                <a:latin typeface="Arial"/>
                <a:cs typeface="Arial"/>
              </a:rPr>
              <a:t>risk</a:t>
            </a:r>
            <a:r>
              <a:rPr sz="1400" spc="-10" dirty="0">
                <a:solidFill>
                  <a:srgbClr val="211E1F"/>
                </a:solidFill>
                <a:latin typeface="Arial"/>
                <a:cs typeface="Arial"/>
              </a:rPr>
              <a:t> </a:t>
            </a:r>
            <a:r>
              <a:rPr sz="1400" dirty="0">
                <a:solidFill>
                  <a:srgbClr val="211E1F"/>
                </a:solidFill>
                <a:latin typeface="Arial"/>
                <a:cs typeface="Arial"/>
              </a:rPr>
              <a:t>mitigation,</a:t>
            </a:r>
            <a:r>
              <a:rPr sz="1400" spc="-5" dirty="0">
                <a:solidFill>
                  <a:srgbClr val="211E1F"/>
                </a:solidFill>
                <a:latin typeface="Arial"/>
                <a:cs typeface="Arial"/>
              </a:rPr>
              <a:t> </a:t>
            </a:r>
            <a:r>
              <a:rPr sz="1400" spc="-25" dirty="0">
                <a:solidFill>
                  <a:srgbClr val="211E1F"/>
                </a:solidFill>
                <a:latin typeface="Arial"/>
                <a:cs typeface="Arial"/>
              </a:rPr>
              <a:t>and </a:t>
            </a:r>
            <a:r>
              <a:rPr sz="1400" dirty="0">
                <a:solidFill>
                  <a:srgbClr val="211E1F"/>
                </a:solidFill>
                <a:latin typeface="Arial"/>
                <a:cs typeface="Arial"/>
              </a:rPr>
              <a:t>prohibited</a:t>
            </a:r>
            <a:r>
              <a:rPr sz="1400" spc="-30" dirty="0">
                <a:solidFill>
                  <a:srgbClr val="211E1F"/>
                </a:solidFill>
                <a:latin typeface="Arial"/>
                <a:cs typeface="Arial"/>
              </a:rPr>
              <a:t> </a:t>
            </a:r>
            <a:r>
              <a:rPr sz="1400" dirty="0">
                <a:solidFill>
                  <a:srgbClr val="211E1F"/>
                </a:solidFill>
                <a:latin typeface="Arial"/>
                <a:cs typeface="Arial"/>
              </a:rPr>
              <a:t>activities.</a:t>
            </a:r>
            <a:r>
              <a:rPr sz="1400" spc="-20" dirty="0">
                <a:solidFill>
                  <a:srgbClr val="211E1F"/>
                </a:solidFill>
                <a:latin typeface="Arial"/>
                <a:cs typeface="Arial"/>
              </a:rPr>
              <a:t> </a:t>
            </a:r>
            <a:r>
              <a:rPr sz="1400" dirty="0">
                <a:solidFill>
                  <a:srgbClr val="211E1F"/>
                </a:solidFill>
                <a:latin typeface="Arial"/>
                <a:cs typeface="Arial"/>
              </a:rPr>
              <a:t>However,</a:t>
            </a:r>
            <a:r>
              <a:rPr sz="1400" spc="-20" dirty="0">
                <a:solidFill>
                  <a:srgbClr val="211E1F"/>
                </a:solidFill>
                <a:latin typeface="Arial"/>
                <a:cs typeface="Arial"/>
              </a:rPr>
              <a:t> </a:t>
            </a:r>
            <a:r>
              <a:rPr sz="1400" dirty="0">
                <a:solidFill>
                  <a:srgbClr val="211E1F"/>
                </a:solidFill>
                <a:latin typeface="Arial"/>
                <a:cs typeface="Arial"/>
              </a:rPr>
              <a:t>every</a:t>
            </a:r>
            <a:r>
              <a:rPr sz="1400" spc="-20" dirty="0">
                <a:solidFill>
                  <a:srgbClr val="211E1F"/>
                </a:solidFill>
                <a:latin typeface="Arial"/>
                <a:cs typeface="Arial"/>
              </a:rPr>
              <a:t> </a:t>
            </a:r>
            <a:r>
              <a:rPr sz="1400" dirty="0">
                <a:solidFill>
                  <a:srgbClr val="211E1F"/>
                </a:solidFill>
                <a:latin typeface="Arial"/>
                <a:cs typeface="Arial"/>
              </a:rPr>
              <a:t>possible</a:t>
            </a:r>
            <a:r>
              <a:rPr sz="1400" spc="-20" dirty="0">
                <a:solidFill>
                  <a:srgbClr val="211E1F"/>
                </a:solidFill>
                <a:latin typeface="Arial"/>
                <a:cs typeface="Arial"/>
              </a:rPr>
              <a:t> </a:t>
            </a:r>
            <a:r>
              <a:rPr sz="1400" dirty="0">
                <a:solidFill>
                  <a:srgbClr val="211E1F"/>
                </a:solidFill>
                <a:latin typeface="Arial"/>
                <a:cs typeface="Arial"/>
              </a:rPr>
              <a:t>contingency</a:t>
            </a:r>
            <a:r>
              <a:rPr sz="1400" spc="-20" dirty="0">
                <a:solidFill>
                  <a:srgbClr val="211E1F"/>
                </a:solidFill>
                <a:latin typeface="Arial"/>
                <a:cs typeface="Arial"/>
              </a:rPr>
              <a:t> </a:t>
            </a:r>
            <a:r>
              <a:rPr sz="1400" dirty="0">
                <a:solidFill>
                  <a:srgbClr val="211E1F"/>
                </a:solidFill>
                <a:latin typeface="Arial"/>
                <a:cs typeface="Arial"/>
              </a:rPr>
              <a:t>may</a:t>
            </a:r>
            <a:r>
              <a:rPr sz="1400" spc="-20" dirty="0">
                <a:solidFill>
                  <a:srgbClr val="211E1F"/>
                </a:solidFill>
                <a:latin typeface="Arial"/>
                <a:cs typeface="Arial"/>
              </a:rPr>
              <a:t> </a:t>
            </a:r>
            <a:r>
              <a:rPr sz="1400" dirty="0">
                <a:solidFill>
                  <a:srgbClr val="211E1F"/>
                </a:solidFill>
                <a:latin typeface="Arial"/>
                <a:cs typeface="Arial"/>
              </a:rPr>
              <a:t>not</a:t>
            </a:r>
            <a:r>
              <a:rPr sz="1400" spc="-20" dirty="0">
                <a:solidFill>
                  <a:srgbClr val="211E1F"/>
                </a:solidFill>
                <a:latin typeface="Arial"/>
                <a:cs typeface="Arial"/>
              </a:rPr>
              <a:t> </a:t>
            </a:r>
            <a:r>
              <a:rPr sz="1400" spc="-25" dirty="0">
                <a:solidFill>
                  <a:srgbClr val="211E1F"/>
                </a:solidFill>
                <a:latin typeface="Arial"/>
                <a:cs typeface="Arial"/>
              </a:rPr>
              <a:t>be </a:t>
            </a:r>
            <a:r>
              <a:rPr sz="1400" dirty="0">
                <a:solidFill>
                  <a:srgbClr val="211E1F"/>
                </a:solidFill>
                <a:latin typeface="Arial"/>
                <a:cs typeface="Arial"/>
              </a:rPr>
              <a:t>covered</a:t>
            </a:r>
            <a:r>
              <a:rPr sz="1400" spc="-10" dirty="0">
                <a:solidFill>
                  <a:srgbClr val="211E1F"/>
                </a:solidFill>
                <a:latin typeface="Arial"/>
                <a:cs typeface="Arial"/>
              </a:rPr>
              <a:t> </a:t>
            </a:r>
            <a:r>
              <a:rPr sz="1400" dirty="0">
                <a:solidFill>
                  <a:srgbClr val="211E1F"/>
                </a:solidFill>
                <a:latin typeface="Arial"/>
                <a:cs typeface="Arial"/>
              </a:rPr>
              <a:t>with</a:t>
            </a:r>
            <a:r>
              <a:rPr sz="1400" spc="-10" dirty="0">
                <a:solidFill>
                  <a:srgbClr val="211E1F"/>
                </a:solidFill>
                <a:latin typeface="Arial"/>
                <a:cs typeface="Arial"/>
              </a:rPr>
              <a:t> </a:t>
            </a:r>
            <a:r>
              <a:rPr sz="1400" dirty="0">
                <a:solidFill>
                  <a:srgbClr val="211E1F"/>
                </a:solidFill>
                <a:latin typeface="Arial"/>
                <a:cs typeface="Arial"/>
              </a:rPr>
              <a:t>a</a:t>
            </a:r>
            <a:r>
              <a:rPr sz="1400" spc="-10" dirty="0">
                <a:solidFill>
                  <a:srgbClr val="211E1F"/>
                </a:solidFill>
                <a:latin typeface="Arial"/>
                <a:cs typeface="Arial"/>
              </a:rPr>
              <a:t> </a:t>
            </a:r>
            <a:r>
              <a:rPr sz="1400" dirty="0">
                <a:solidFill>
                  <a:srgbClr val="211E1F"/>
                </a:solidFill>
                <a:latin typeface="Arial"/>
                <a:cs typeface="Arial"/>
              </a:rPr>
              <a:t>hard-and-fast</a:t>
            </a:r>
            <a:r>
              <a:rPr sz="1400" spc="-10" dirty="0">
                <a:solidFill>
                  <a:srgbClr val="211E1F"/>
                </a:solidFill>
                <a:latin typeface="Arial"/>
                <a:cs typeface="Arial"/>
              </a:rPr>
              <a:t> </a:t>
            </a:r>
            <a:r>
              <a:rPr sz="1400" dirty="0">
                <a:solidFill>
                  <a:srgbClr val="211E1F"/>
                </a:solidFill>
                <a:latin typeface="Arial"/>
                <a:cs typeface="Arial"/>
              </a:rPr>
              <a:t>rule,</a:t>
            </a:r>
            <a:r>
              <a:rPr sz="1400" spc="-10" dirty="0">
                <a:solidFill>
                  <a:srgbClr val="211E1F"/>
                </a:solidFill>
                <a:latin typeface="Arial"/>
                <a:cs typeface="Arial"/>
              </a:rPr>
              <a:t> </a:t>
            </a:r>
            <a:r>
              <a:rPr sz="1400" dirty="0">
                <a:solidFill>
                  <a:srgbClr val="211E1F"/>
                </a:solidFill>
                <a:latin typeface="Arial"/>
                <a:cs typeface="Arial"/>
              </a:rPr>
              <a:t>and</a:t>
            </a:r>
            <a:r>
              <a:rPr sz="1400" spc="-10" dirty="0">
                <a:solidFill>
                  <a:srgbClr val="211E1F"/>
                </a:solidFill>
                <a:latin typeface="Arial"/>
                <a:cs typeface="Arial"/>
              </a:rPr>
              <a:t> </a:t>
            </a:r>
            <a:r>
              <a:rPr sz="1400" dirty="0">
                <a:solidFill>
                  <a:srgbClr val="211E1F"/>
                </a:solidFill>
                <a:latin typeface="Arial"/>
                <a:cs typeface="Arial"/>
              </a:rPr>
              <a:t>rules</a:t>
            </a:r>
            <a:r>
              <a:rPr sz="1400" spc="-10" dirty="0">
                <a:solidFill>
                  <a:srgbClr val="211E1F"/>
                </a:solidFill>
                <a:latin typeface="Arial"/>
                <a:cs typeface="Arial"/>
              </a:rPr>
              <a:t> </a:t>
            </a:r>
            <a:r>
              <a:rPr sz="1400" dirty="0">
                <a:solidFill>
                  <a:srgbClr val="211E1F"/>
                </a:solidFill>
                <a:latin typeface="Arial"/>
                <a:cs typeface="Arial"/>
              </a:rPr>
              <a:t>are</a:t>
            </a:r>
            <a:r>
              <a:rPr sz="1400" spc="-10" dirty="0">
                <a:solidFill>
                  <a:srgbClr val="211E1F"/>
                </a:solidFill>
                <a:latin typeface="Arial"/>
                <a:cs typeface="Arial"/>
              </a:rPr>
              <a:t> </a:t>
            </a:r>
            <a:r>
              <a:rPr sz="1400" dirty="0">
                <a:solidFill>
                  <a:srgbClr val="211E1F"/>
                </a:solidFill>
                <a:latin typeface="Arial"/>
                <a:cs typeface="Arial"/>
              </a:rPr>
              <a:t>poor</a:t>
            </a:r>
            <a:r>
              <a:rPr sz="1400" spc="-10" dirty="0">
                <a:solidFill>
                  <a:srgbClr val="211E1F"/>
                </a:solidFill>
                <a:latin typeface="Arial"/>
                <a:cs typeface="Arial"/>
              </a:rPr>
              <a:t> </a:t>
            </a:r>
            <a:r>
              <a:rPr sz="1400" dirty="0">
                <a:solidFill>
                  <a:srgbClr val="211E1F"/>
                </a:solidFill>
                <a:latin typeface="Arial"/>
                <a:cs typeface="Arial"/>
              </a:rPr>
              <a:t>substitutes</a:t>
            </a:r>
            <a:r>
              <a:rPr sz="1400" spc="-10" dirty="0">
                <a:solidFill>
                  <a:srgbClr val="211E1F"/>
                </a:solidFill>
                <a:latin typeface="Arial"/>
                <a:cs typeface="Arial"/>
              </a:rPr>
              <a:t> </a:t>
            </a:r>
            <a:r>
              <a:rPr sz="1400" spc="-25" dirty="0">
                <a:solidFill>
                  <a:srgbClr val="211E1F"/>
                </a:solidFill>
                <a:latin typeface="Arial"/>
                <a:cs typeface="Arial"/>
              </a:rPr>
              <a:t>for </a:t>
            </a:r>
            <a:r>
              <a:rPr sz="1400" dirty="0">
                <a:solidFill>
                  <a:srgbClr val="211E1F"/>
                </a:solidFill>
                <a:latin typeface="Arial"/>
                <a:cs typeface="Arial"/>
              </a:rPr>
              <a:t>experience.</a:t>
            </a:r>
            <a:r>
              <a:rPr sz="1400" spc="-10" dirty="0">
                <a:solidFill>
                  <a:srgbClr val="211E1F"/>
                </a:solidFill>
                <a:latin typeface="Arial"/>
                <a:cs typeface="Arial"/>
              </a:rPr>
              <a:t> </a:t>
            </a:r>
            <a:r>
              <a:rPr sz="1400" dirty="0">
                <a:solidFill>
                  <a:srgbClr val="211E1F"/>
                </a:solidFill>
                <a:latin typeface="Arial"/>
                <a:cs typeface="Arial"/>
              </a:rPr>
              <a:t>Ultimately,</a:t>
            </a:r>
            <a:r>
              <a:rPr sz="1400" spc="-5" dirty="0">
                <a:solidFill>
                  <a:srgbClr val="211E1F"/>
                </a:solidFill>
                <a:latin typeface="Arial"/>
                <a:cs typeface="Arial"/>
              </a:rPr>
              <a:t> </a:t>
            </a:r>
            <a:r>
              <a:rPr sz="1400" dirty="0">
                <a:solidFill>
                  <a:srgbClr val="211E1F"/>
                </a:solidFill>
                <a:latin typeface="Arial"/>
                <a:cs typeface="Arial"/>
              </a:rPr>
              <a:t>each</a:t>
            </a:r>
            <a:r>
              <a:rPr sz="1400" spc="-10" dirty="0">
                <a:solidFill>
                  <a:srgbClr val="211E1F"/>
                </a:solidFill>
                <a:latin typeface="Arial"/>
                <a:cs typeface="Arial"/>
              </a:rPr>
              <a:t> </a:t>
            </a:r>
            <a:r>
              <a:rPr sz="1400" dirty="0">
                <a:solidFill>
                  <a:srgbClr val="211E1F"/>
                </a:solidFill>
                <a:latin typeface="Arial"/>
                <a:cs typeface="Arial"/>
              </a:rPr>
              <a:t>and</a:t>
            </a:r>
            <a:r>
              <a:rPr sz="1400" spc="-5" dirty="0">
                <a:solidFill>
                  <a:srgbClr val="211E1F"/>
                </a:solidFill>
                <a:latin typeface="Arial"/>
                <a:cs typeface="Arial"/>
              </a:rPr>
              <a:t> </a:t>
            </a:r>
            <a:r>
              <a:rPr sz="1400" dirty="0">
                <a:solidFill>
                  <a:srgbClr val="211E1F"/>
                </a:solidFill>
                <a:latin typeface="Arial"/>
                <a:cs typeface="Arial"/>
              </a:rPr>
              <a:t>every</a:t>
            </a:r>
            <a:r>
              <a:rPr sz="1400" spc="-5" dirty="0">
                <a:solidFill>
                  <a:srgbClr val="211E1F"/>
                </a:solidFill>
                <a:latin typeface="Arial"/>
                <a:cs typeface="Arial"/>
              </a:rPr>
              <a:t> </a:t>
            </a:r>
            <a:r>
              <a:rPr sz="1400" dirty="0">
                <a:solidFill>
                  <a:srgbClr val="211E1F"/>
                </a:solidFill>
                <a:latin typeface="Arial"/>
                <a:cs typeface="Arial"/>
              </a:rPr>
              <a:t>leader</a:t>
            </a:r>
            <a:r>
              <a:rPr sz="1400" spc="-10" dirty="0">
                <a:solidFill>
                  <a:srgbClr val="211E1F"/>
                </a:solidFill>
                <a:latin typeface="Arial"/>
                <a:cs typeface="Arial"/>
              </a:rPr>
              <a:t> </a:t>
            </a:r>
            <a:r>
              <a:rPr sz="1400" dirty="0">
                <a:solidFill>
                  <a:srgbClr val="211E1F"/>
                </a:solidFill>
                <a:latin typeface="Arial"/>
                <a:cs typeface="Arial"/>
              </a:rPr>
              <a:t>must</a:t>
            </a:r>
            <a:r>
              <a:rPr sz="1400" spc="-5" dirty="0">
                <a:solidFill>
                  <a:srgbClr val="211E1F"/>
                </a:solidFill>
                <a:latin typeface="Arial"/>
                <a:cs typeface="Arial"/>
              </a:rPr>
              <a:t> </a:t>
            </a:r>
            <a:r>
              <a:rPr sz="1400" dirty="0">
                <a:solidFill>
                  <a:srgbClr val="211E1F"/>
                </a:solidFill>
                <a:latin typeface="Arial"/>
                <a:cs typeface="Arial"/>
              </a:rPr>
              <a:t>decide</a:t>
            </a:r>
            <a:r>
              <a:rPr sz="1400" spc="-10" dirty="0">
                <a:solidFill>
                  <a:srgbClr val="211E1F"/>
                </a:solidFill>
                <a:latin typeface="Arial"/>
                <a:cs typeface="Arial"/>
              </a:rPr>
              <a:t> </a:t>
            </a:r>
            <a:r>
              <a:rPr sz="1400" dirty="0">
                <a:solidFill>
                  <a:srgbClr val="211E1F"/>
                </a:solidFill>
                <a:latin typeface="Arial"/>
                <a:cs typeface="Arial"/>
              </a:rPr>
              <a:t>if</a:t>
            </a:r>
            <a:r>
              <a:rPr sz="1400" spc="-5" dirty="0">
                <a:solidFill>
                  <a:srgbClr val="211E1F"/>
                </a:solidFill>
                <a:latin typeface="Arial"/>
                <a:cs typeface="Arial"/>
              </a:rPr>
              <a:t> </a:t>
            </a:r>
            <a:r>
              <a:rPr sz="1400" dirty="0">
                <a:solidFill>
                  <a:srgbClr val="211E1F"/>
                </a:solidFill>
                <a:latin typeface="Arial"/>
                <a:cs typeface="Arial"/>
              </a:rPr>
              <a:t>they</a:t>
            </a:r>
            <a:r>
              <a:rPr sz="1400" spc="-5" dirty="0">
                <a:solidFill>
                  <a:srgbClr val="211E1F"/>
                </a:solidFill>
                <a:latin typeface="Arial"/>
                <a:cs typeface="Arial"/>
              </a:rPr>
              <a:t> </a:t>
            </a:r>
            <a:r>
              <a:rPr sz="1400" spc="-25" dirty="0">
                <a:solidFill>
                  <a:srgbClr val="211E1F"/>
                </a:solidFill>
                <a:latin typeface="Arial"/>
                <a:cs typeface="Arial"/>
              </a:rPr>
              <a:t>are </a:t>
            </a:r>
            <a:r>
              <a:rPr sz="1400" dirty="0">
                <a:solidFill>
                  <a:srgbClr val="211E1F"/>
                </a:solidFill>
                <a:latin typeface="Arial"/>
                <a:cs typeface="Arial"/>
              </a:rPr>
              <a:t>sufficiently</a:t>
            </a:r>
            <a:r>
              <a:rPr sz="1400" spc="-20" dirty="0">
                <a:solidFill>
                  <a:srgbClr val="211E1F"/>
                </a:solidFill>
                <a:latin typeface="Arial"/>
                <a:cs typeface="Arial"/>
              </a:rPr>
              <a:t> </a:t>
            </a:r>
            <a:r>
              <a:rPr sz="1400" dirty="0">
                <a:solidFill>
                  <a:srgbClr val="211E1F"/>
                </a:solidFill>
                <a:latin typeface="Arial"/>
                <a:cs typeface="Arial"/>
              </a:rPr>
              <a:t>trained,</a:t>
            </a:r>
            <a:r>
              <a:rPr sz="1400" spc="-20" dirty="0">
                <a:solidFill>
                  <a:srgbClr val="211E1F"/>
                </a:solidFill>
                <a:latin typeface="Arial"/>
                <a:cs typeface="Arial"/>
              </a:rPr>
              <a:t> </a:t>
            </a:r>
            <a:r>
              <a:rPr sz="1400" dirty="0">
                <a:solidFill>
                  <a:srgbClr val="211E1F"/>
                </a:solidFill>
                <a:latin typeface="Arial"/>
                <a:cs typeface="Arial"/>
              </a:rPr>
              <a:t>experienced,</a:t>
            </a:r>
            <a:r>
              <a:rPr sz="1400" spc="-20" dirty="0">
                <a:solidFill>
                  <a:srgbClr val="211E1F"/>
                </a:solidFill>
                <a:latin typeface="Arial"/>
                <a:cs typeface="Arial"/>
              </a:rPr>
              <a:t> </a:t>
            </a:r>
            <a:r>
              <a:rPr sz="1400" dirty="0">
                <a:solidFill>
                  <a:srgbClr val="211E1F"/>
                </a:solidFill>
                <a:latin typeface="Arial"/>
                <a:cs typeface="Arial"/>
              </a:rPr>
              <a:t>and</a:t>
            </a:r>
            <a:r>
              <a:rPr sz="1400" spc="-20" dirty="0">
                <a:solidFill>
                  <a:srgbClr val="211E1F"/>
                </a:solidFill>
                <a:latin typeface="Arial"/>
                <a:cs typeface="Arial"/>
              </a:rPr>
              <a:t> </a:t>
            </a:r>
            <a:r>
              <a:rPr sz="1400" dirty="0">
                <a:solidFill>
                  <a:srgbClr val="211E1F"/>
                </a:solidFill>
                <a:latin typeface="Arial"/>
                <a:cs typeface="Arial"/>
              </a:rPr>
              <a:t>informed</a:t>
            </a:r>
            <a:r>
              <a:rPr sz="1400" spc="-20" dirty="0">
                <a:solidFill>
                  <a:srgbClr val="211E1F"/>
                </a:solidFill>
                <a:latin typeface="Arial"/>
                <a:cs typeface="Arial"/>
              </a:rPr>
              <a:t> </a:t>
            </a:r>
            <a:r>
              <a:rPr sz="1400" dirty="0">
                <a:solidFill>
                  <a:srgbClr val="211E1F"/>
                </a:solidFill>
                <a:latin typeface="Arial"/>
                <a:cs typeface="Arial"/>
              </a:rPr>
              <a:t>to</a:t>
            </a:r>
            <a:r>
              <a:rPr sz="1400" spc="-15" dirty="0">
                <a:solidFill>
                  <a:srgbClr val="211E1F"/>
                </a:solidFill>
                <a:latin typeface="Arial"/>
                <a:cs typeface="Arial"/>
              </a:rPr>
              <a:t> </a:t>
            </a:r>
            <a:r>
              <a:rPr sz="1400" dirty="0">
                <a:solidFill>
                  <a:srgbClr val="211E1F"/>
                </a:solidFill>
                <a:latin typeface="Arial"/>
                <a:cs typeface="Arial"/>
              </a:rPr>
              <a:t>make</a:t>
            </a:r>
            <a:r>
              <a:rPr sz="1400" spc="-20" dirty="0">
                <a:solidFill>
                  <a:srgbClr val="211E1F"/>
                </a:solidFill>
                <a:latin typeface="Arial"/>
                <a:cs typeface="Arial"/>
              </a:rPr>
              <a:t> </a:t>
            </a:r>
            <a:r>
              <a:rPr sz="1400" dirty="0">
                <a:solidFill>
                  <a:srgbClr val="211E1F"/>
                </a:solidFill>
                <a:latin typeface="Arial"/>
                <a:cs typeface="Arial"/>
              </a:rPr>
              <a:t>rational</a:t>
            </a:r>
            <a:r>
              <a:rPr sz="1400" spc="-20" dirty="0">
                <a:solidFill>
                  <a:srgbClr val="211E1F"/>
                </a:solidFill>
                <a:latin typeface="Arial"/>
                <a:cs typeface="Arial"/>
              </a:rPr>
              <a:t> </a:t>
            </a:r>
            <a:r>
              <a:rPr sz="1400" spc="-10" dirty="0">
                <a:solidFill>
                  <a:srgbClr val="211E1F"/>
                </a:solidFill>
                <a:latin typeface="Arial"/>
                <a:cs typeface="Arial"/>
              </a:rPr>
              <a:t>decisions </a:t>
            </a:r>
            <a:r>
              <a:rPr sz="1400" dirty="0">
                <a:solidFill>
                  <a:srgbClr val="211E1F"/>
                </a:solidFill>
                <a:latin typeface="Arial"/>
                <a:cs typeface="Arial"/>
              </a:rPr>
              <a:t>to</a:t>
            </a:r>
            <a:r>
              <a:rPr sz="1400" spc="-5" dirty="0">
                <a:solidFill>
                  <a:srgbClr val="211E1F"/>
                </a:solidFill>
                <a:latin typeface="Arial"/>
                <a:cs typeface="Arial"/>
              </a:rPr>
              <a:t> </a:t>
            </a:r>
            <a:r>
              <a:rPr sz="1400" dirty="0">
                <a:solidFill>
                  <a:srgbClr val="211E1F"/>
                </a:solidFill>
                <a:latin typeface="Arial"/>
                <a:cs typeface="Arial"/>
              </a:rPr>
              <a:t>meet </a:t>
            </a:r>
            <a:r>
              <a:rPr sz="1400" b="1" dirty="0">
                <a:solidFill>
                  <a:srgbClr val="ED2024"/>
                </a:solidFill>
                <a:latin typeface="Arial"/>
                <a:cs typeface="Arial"/>
              </a:rPr>
              <a:t>SAFE </a:t>
            </a:r>
            <a:r>
              <a:rPr sz="1400" spc="-10" dirty="0">
                <a:solidFill>
                  <a:srgbClr val="211E1F"/>
                </a:solidFill>
                <a:latin typeface="Arial"/>
                <a:cs typeface="Arial"/>
              </a:rPr>
              <a:t>expectations.</a:t>
            </a:r>
            <a:endParaRPr sz="14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F4977-F507-ECD6-574E-0F3C4AF4C805}"/>
              </a:ext>
            </a:extLst>
          </p:cNvPr>
          <p:cNvPicPr>
            <a:picLocks noChangeAspect="1"/>
          </p:cNvPicPr>
          <p:nvPr/>
        </p:nvPicPr>
        <p:blipFill>
          <a:blip r:embed="rId2"/>
          <a:stretch>
            <a:fillRect/>
          </a:stretch>
        </p:blipFill>
        <p:spPr>
          <a:xfrm>
            <a:off x="152400" y="76199"/>
            <a:ext cx="7391400" cy="9732567"/>
          </a:xfrm>
          <a:prstGeom prst="rect">
            <a:avLst/>
          </a:prstGeom>
        </p:spPr>
      </p:pic>
    </p:spTree>
    <p:extLst>
      <p:ext uri="{BB962C8B-B14F-4D97-AF65-F5344CB8AC3E}">
        <p14:creationId xmlns:p14="http://schemas.microsoft.com/office/powerpoint/2010/main" val="228353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0" y="9662281"/>
            <a:ext cx="334010" cy="339090"/>
          </a:xfrm>
          <a:custGeom>
            <a:avLst/>
            <a:gdLst/>
            <a:ahLst/>
            <a:cxnLst/>
            <a:rect l="l" t="t" r="r" b="b"/>
            <a:pathLst>
              <a:path w="334010" h="339090">
                <a:moveTo>
                  <a:pt x="333603" y="0"/>
                </a:moveTo>
                <a:lnTo>
                  <a:pt x="0" y="0"/>
                </a:lnTo>
                <a:lnTo>
                  <a:pt x="0" y="338988"/>
                </a:lnTo>
                <a:lnTo>
                  <a:pt x="333603" y="338988"/>
                </a:lnTo>
                <a:lnTo>
                  <a:pt x="333603" y="0"/>
                </a:lnTo>
                <a:close/>
              </a:path>
            </a:pathLst>
          </a:custGeom>
          <a:solidFill>
            <a:srgbClr val="E8B620"/>
          </a:solidFill>
        </p:spPr>
        <p:txBody>
          <a:bodyPr wrap="square" lIns="0" tIns="0" rIns="0" bIns="0" rtlCol="0"/>
          <a:lstStyle/>
          <a:p>
            <a:endParaRPr/>
          </a:p>
        </p:txBody>
      </p:sp>
      <p:sp>
        <p:nvSpPr>
          <p:cNvPr id="3" name="object 3"/>
          <p:cNvSpPr txBox="1"/>
          <p:nvPr/>
        </p:nvSpPr>
        <p:spPr>
          <a:xfrm>
            <a:off x="414703" y="8289442"/>
            <a:ext cx="3394710" cy="1621155"/>
          </a:xfrm>
          <a:prstGeom prst="rect">
            <a:avLst/>
          </a:prstGeom>
        </p:spPr>
        <p:txBody>
          <a:bodyPr vert="horz" wrap="square" lIns="0" tIns="12700" rIns="0" bIns="0" rtlCol="0">
            <a:spAutoFit/>
          </a:bodyPr>
          <a:lstStyle/>
          <a:p>
            <a:pPr marL="327660" marR="30480" algn="just">
              <a:lnSpc>
                <a:spcPct val="109000"/>
              </a:lnSpc>
              <a:spcBef>
                <a:spcPts val="100"/>
              </a:spcBef>
            </a:pPr>
            <a:r>
              <a:rPr sz="1050" spc="-35" dirty="0">
                <a:solidFill>
                  <a:srgbClr val="262324"/>
                </a:solidFill>
                <a:latin typeface="Calibri"/>
                <a:cs typeface="Calibri"/>
              </a:rPr>
              <a:t>Although</a:t>
            </a:r>
            <a:r>
              <a:rPr sz="1050" spc="-15" dirty="0">
                <a:solidFill>
                  <a:srgbClr val="262324"/>
                </a:solidFill>
                <a:latin typeface="Calibri"/>
                <a:cs typeface="Calibri"/>
              </a:rPr>
              <a:t> </a:t>
            </a:r>
            <a:r>
              <a:rPr sz="1050" dirty="0">
                <a:solidFill>
                  <a:srgbClr val="262324"/>
                </a:solidFill>
                <a:latin typeface="Calibri"/>
                <a:cs typeface="Calibri"/>
              </a:rPr>
              <a:t>civil</a:t>
            </a:r>
            <a:r>
              <a:rPr sz="1050" spc="-15" dirty="0">
                <a:solidFill>
                  <a:srgbClr val="262324"/>
                </a:solidFill>
                <a:latin typeface="Calibri"/>
                <a:cs typeface="Calibri"/>
              </a:rPr>
              <a:t> </a:t>
            </a:r>
            <a:r>
              <a:rPr sz="1050" spc="-10" dirty="0">
                <a:solidFill>
                  <a:srgbClr val="262324"/>
                </a:solidFill>
                <a:latin typeface="Calibri"/>
                <a:cs typeface="Calibri"/>
              </a:rPr>
              <a:t>suits</a:t>
            </a:r>
            <a:r>
              <a:rPr sz="1050" spc="-15" dirty="0">
                <a:solidFill>
                  <a:srgbClr val="262324"/>
                </a:solidFill>
                <a:latin typeface="Calibri"/>
                <a:cs typeface="Calibri"/>
              </a:rPr>
              <a:t> </a:t>
            </a:r>
            <a:r>
              <a:rPr sz="1050" spc="-45" dirty="0">
                <a:solidFill>
                  <a:srgbClr val="262324"/>
                </a:solidFill>
                <a:latin typeface="Calibri"/>
                <a:cs typeface="Calibri"/>
              </a:rPr>
              <a:t>may</a:t>
            </a:r>
            <a:r>
              <a:rPr sz="1050" spc="-15" dirty="0">
                <a:solidFill>
                  <a:srgbClr val="262324"/>
                </a:solidFill>
                <a:latin typeface="Calibri"/>
                <a:cs typeface="Calibri"/>
              </a:rPr>
              <a:t> </a:t>
            </a:r>
            <a:r>
              <a:rPr sz="1050" spc="-35" dirty="0">
                <a:solidFill>
                  <a:srgbClr val="262324"/>
                </a:solidFill>
                <a:latin typeface="Calibri"/>
                <a:cs typeface="Calibri"/>
              </a:rPr>
              <a:t>be</a:t>
            </a:r>
            <a:r>
              <a:rPr sz="1050" spc="-15" dirty="0">
                <a:solidFill>
                  <a:srgbClr val="262324"/>
                </a:solidFill>
                <a:latin typeface="Calibri"/>
                <a:cs typeface="Calibri"/>
              </a:rPr>
              <a:t> </a:t>
            </a:r>
            <a:r>
              <a:rPr sz="1050" spc="-40" dirty="0">
                <a:solidFill>
                  <a:srgbClr val="262324"/>
                </a:solidFill>
                <a:latin typeface="Calibri"/>
                <a:cs typeface="Calibri"/>
              </a:rPr>
              <a:t>initiated</a:t>
            </a:r>
            <a:r>
              <a:rPr sz="1050" spc="-10" dirty="0">
                <a:solidFill>
                  <a:srgbClr val="262324"/>
                </a:solidFill>
                <a:latin typeface="Calibri"/>
                <a:cs typeface="Calibri"/>
              </a:rPr>
              <a:t> </a:t>
            </a:r>
            <a:r>
              <a:rPr sz="1050" spc="-45" dirty="0">
                <a:solidFill>
                  <a:srgbClr val="262324"/>
                </a:solidFill>
                <a:latin typeface="Calibri"/>
                <a:cs typeface="Calibri"/>
              </a:rPr>
              <a:t>under</a:t>
            </a:r>
            <a:r>
              <a:rPr sz="1050" spc="-15"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25" dirty="0">
                <a:solidFill>
                  <a:srgbClr val="262324"/>
                </a:solidFill>
                <a:latin typeface="Calibri"/>
                <a:cs typeface="Calibri"/>
              </a:rPr>
              <a:t>wide</a:t>
            </a:r>
            <a:r>
              <a:rPr sz="1050" spc="-15" dirty="0">
                <a:solidFill>
                  <a:srgbClr val="262324"/>
                </a:solidFill>
                <a:latin typeface="Calibri"/>
                <a:cs typeface="Calibri"/>
              </a:rPr>
              <a:t> </a:t>
            </a:r>
            <a:r>
              <a:rPr sz="1050" spc="-30" dirty="0">
                <a:solidFill>
                  <a:srgbClr val="262324"/>
                </a:solidFill>
                <a:latin typeface="Calibri"/>
                <a:cs typeface="Calibri"/>
              </a:rPr>
              <a:t>variety</a:t>
            </a:r>
            <a:r>
              <a:rPr sz="1050" spc="-15" dirty="0">
                <a:solidFill>
                  <a:srgbClr val="262324"/>
                </a:solidFill>
                <a:latin typeface="Calibri"/>
                <a:cs typeface="Calibri"/>
              </a:rPr>
              <a:t> </a:t>
            </a:r>
            <a:r>
              <a:rPr sz="1050" spc="-25" dirty="0">
                <a:solidFill>
                  <a:srgbClr val="262324"/>
                </a:solidFill>
                <a:latin typeface="Calibri"/>
                <a:cs typeface="Calibri"/>
              </a:rPr>
              <a:t>of </a:t>
            </a:r>
            <a:r>
              <a:rPr sz="1050" dirty="0">
                <a:solidFill>
                  <a:srgbClr val="262324"/>
                </a:solidFill>
                <a:latin typeface="Calibri"/>
                <a:cs typeface="Calibri"/>
              </a:rPr>
              <a:t>circumstances,</a:t>
            </a:r>
            <a:r>
              <a:rPr sz="1050" spc="-20" dirty="0">
                <a:solidFill>
                  <a:srgbClr val="262324"/>
                </a:solidFill>
                <a:latin typeface="Calibri"/>
                <a:cs typeface="Calibri"/>
              </a:rPr>
              <a:t> </a:t>
            </a:r>
            <a:r>
              <a:rPr sz="1050" dirty="0">
                <a:solidFill>
                  <a:srgbClr val="262324"/>
                </a:solidFill>
                <a:latin typeface="Calibri"/>
                <a:cs typeface="Calibri"/>
              </a:rPr>
              <a:t>the</a:t>
            </a:r>
            <a:r>
              <a:rPr sz="1050" spc="-15" dirty="0">
                <a:solidFill>
                  <a:srgbClr val="262324"/>
                </a:solidFill>
                <a:latin typeface="Calibri"/>
                <a:cs typeface="Calibri"/>
              </a:rPr>
              <a:t> </a:t>
            </a:r>
            <a:r>
              <a:rPr sz="1050" spc="-25" dirty="0">
                <a:solidFill>
                  <a:srgbClr val="262324"/>
                </a:solidFill>
                <a:latin typeface="Calibri"/>
                <a:cs typeface="Calibri"/>
              </a:rPr>
              <a:t>plaintiff</a:t>
            </a:r>
            <a:r>
              <a:rPr sz="1050" spc="-15" dirty="0">
                <a:solidFill>
                  <a:srgbClr val="262324"/>
                </a:solidFill>
                <a:latin typeface="Calibri"/>
                <a:cs typeface="Calibri"/>
              </a:rPr>
              <a:t> </a:t>
            </a:r>
            <a:r>
              <a:rPr sz="1050" spc="-10" dirty="0">
                <a:solidFill>
                  <a:srgbClr val="262324"/>
                </a:solidFill>
                <a:latin typeface="Calibri"/>
                <a:cs typeface="Calibri"/>
              </a:rPr>
              <a:t>generally</a:t>
            </a:r>
            <a:r>
              <a:rPr sz="1050" spc="-15" dirty="0">
                <a:solidFill>
                  <a:srgbClr val="262324"/>
                </a:solidFill>
                <a:latin typeface="Calibri"/>
                <a:cs typeface="Calibri"/>
              </a:rPr>
              <a:t> </a:t>
            </a:r>
            <a:r>
              <a:rPr sz="1050" spc="-10" dirty="0">
                <a:solidFill>
                  <a:srgbClr val="262324"/>
                </a:solidFill>
                <a:latin typeface="Calibri"/>
                <a:cs typeface="Calibri"/>
              </a:rPr>
              <a:t>must</a:t>
            </a:r>
            <a:r>
              <a:rPr sz="1050" spc="-15" dirty="0">
                <a:solidFill>
                  <a:srgbClr val="262324"/>
                </a:solidFill>
                <a:latin typeface="Calibri"/>
                <a:cs typeface="Calibri"/>
              </a:rPr>
              <a:t> </a:t>
            </a:r>
            <a:r>
              <a:rPr sz="1050" dirty="0">
                <a:solidFill>
                  <a:srgbClr val="262324"/>
                </a:solidFill>
                <a:latin typeface="Calibri"/>
                <a:cs typeface="Calibri"/>
              </a:rPr>
              <a:t>establish</a:t>
            </a:r>
            <a:r>
              <a:rPr sz="1050" spc="-15" dirty="0">
                <a:solidFill>
                  <a:srgbClr val="262324"/>
                </a:solidFill>
                <a:latin typeface="Calibri"/>
                <a:cs typeface="Calibri"/>
              </a:rPr>
              <a:t> </a:t>
            </a:r>
            <a:r>
              <a:rPr sz="1050" spc="-20" dirty="0">
                <a:solidFill>
                  <a:srgbClr val="262324"/>
                </a:solidFill>
                <a:latin typeface="Calibri"/>
                <a:cs typeface="Calibri"/>
              </a:rPr>
              <a:t>that </a:t>
            </a:r>
            <a:r>
              <a:rPr sz="1050" spc="-25" dirty="0">
                <a:solidFill>
                  <a:srgbClr val="262324"/>
                </a:solidFill>
                <a:latin typeface="Calibri"/>
                <a:cs typeface="Calibri"/>
              </a:rPr>
              <a:t>harm</a:t>
            </a:r>
            <a:r>
              <a:rPr sz="1050" spc="-20" dirty="0">
                <a:solidFill>
                  <a:srgbClr val="262324"/>
                </a:solidFill>
                <a:latin typeface="Calibri"/>
                <a:cs typeface="Calibri"/>
              </a:rPr>
              <a:t> </a:t>
            </a:r>
            <a:r>
              <a:rPr sz="1050" dirty="0">
                <a:solidFill>
                  <a:srgbClr val="262324"/>
                </a:solidFill>
                <a:latin typeface="Calibri"/>
                <a:cs typeface="Calibri"/>
              </a:rPr>
              <a:t>has</a:t>
            </a:r>
            <a:r>
              <a:rPr sz="1050" spc="-15" dirty="0">
                <a:solidFill>
                  <a:srgbClr val="262324"/>
                </a:solidFill>
                <a:latin typeface="Calibri"/>
                <a:cs typeface="Calibri"/>
              </a:rPr>
              <a:t> </a:t>
            </a:r>
            <a:r>
              <a:rPr sz="1050" spc="-20" dirty="0">
                <a:solidFill>
                  <a:srgbClr val="262324"/>
                </a:solidFill>
                <a:latin typeface="Calibri"/>
                <a:cs typeface="Calibri"/>
              </a:rPr>
              <a:t>resulted</a:t>
            </a:r>
            <a:r>
              <a:rPr sz="1050" spc="-15" dirty="0">
                <a:solidFill>
                  <a:srgbClr val="262324"/>
                </a:solidFill>
                <a:latin typeface="Calibri"/>
                <a:cs typeface="Calibri"/>
              </a:rPr>
              <a:t> </a:t>
            </a:r>
            <a:r>
              <a:rPr sz="1050" spc="-45" dirty="0">
                <a:solidFill>
                  <a:srgbClr val="262324"/>
                </a:solidFill>
                <a:latin typeface="Calibri"/>
                <a:cs typeface="Calibri"/>
              </a:rPr>
              <a:t>from</a:t>
            </a:r>
            <a:r>
              <a:rPr sz="1050" spc="-15" dirty="0">
                <a:solidFill>
                  <a:srgbClr val="262324"/>
                </a:solidFill>
                <a:latin typeface="Calibri"/>
                <a:cs typeface="Calibri"/>
              </a:rPr>
              <a:t> </a:t>
            </a:r>
            <a:r>
              <a:rPr sz="1200" b="1" dirty="0">
                <a:solidFill>
                  <a:srgbClr val="262324"/>
                </a:solidFill>
                <a:latin typeface="Calibri"/>
                <a:cs typeface="Calibri"/>
              </a:rPr>
              <a:t>negligence</a:t>
            </a:r>
            <a:r>
              <a:rPr sz="1050" dirty="0">
                <a:solidFill>
                  <a:srgbClr val="262324"/>
                </a:solidFill>
                <a:latin typeface="Calibri"/>
                <a:cs typeface="Calibri"/>
              </a:rPr>
              <a:t>,</a:t>
            </a:r>
            <a:r>
              <a:rPr sz="1050" spc="-15" dirty="0">
                <a:solidFill>
                  <a:srgbClr val="262324"/>
                </a:solidFill>
                <a:latin typeface="Calibri"/>
                <a:cs typeface="Calibri"/>
              </a:rPr>
              <a:t> </a:t>
            </a:r>
            <a:r>
              <a:rPr sz="1050" dirty="0">
                <a:solidFill>
                  <a:srgbClr val="262324"/>
                </a:solidFill>
                <a:latin typeface="Calibri"/>
                <a:cs typeface="Calibri"/>
              </a:rPr>
              <a:t>or</a:t>
            </a:r>
            <a:r>
              <a:rPr sz="1050" spc="-15" dirty="0">
                <a:solidFill>
                  <a:srgbClr val="262324"/>
                </a:solidFill>
                <a:latin typeface="Calibri"/>
                <a:cs typeface="Calibri"/>
              </a:rPr>
              <a:t> </a:t>
            </a:r>
            <a:r>
              <a:rPr sz="1050" spc="-20" dirty="0">
                <a:solidFill>
                  <a:srgbClr val="262324"/>
                </a:solidFill>
                <a:latin typeface="Calibri"/>
                <a:cs typeface="Calibri"/>
              </a:rPr>
              <a:t>the</a:t>
            </a:r>
            <a:r>
              <a:rPr sz="1050" spc="-15" dirty="0">
                <a:solidFill>
                  <a:srgbClr val="262324"/>
                </a:solidFill>
                <a:latin typeface="Calibri"/>
                <a:cs typeface="Calibri"/>
              </a:rPr>
              <a:t> </a:t>
            </a:r>
            <a:r>
              <a:rPr sz="1050" spc="-10" dirty="0">
                <a:solidFill>
                  <a:srgbClr val="262324"/>
                </a:solidFill>
                <a:latin typeface="Calibri"/>
                <a:cs typeface="Calibri"/>
              </a:rPr>
              <a:t>failure</a:t>
            </a:r>
            <a:r>
              <a:rPr sz="1050" spc="-15" dirty="0">
                <a:solidFill>
                  <a:srgbClr val="262324"/>
                </a:solidFill>
                <a:latin typeface="Calibri"/>
                <a:cs typeface="Calibri"/>
              </a:rPr>
              <a:t> </a:t>
            </a:r>
            <a:r>
              <a:rPr sz="1050" spc="-20" dirty="0">
                <a:solidFill>
                  <a:srgbClr val="262324"/>
                </a:solidFill>
                <a:latin typeface="Calibri"/>
                <a:cs typeface="Calibri"/>
              </a:rPr>
              <a:t>to </a:t>
            </a:r>
            <a:r>
              <a:rPr sz="1050" spc="-25" dirty="0">
                <a:solidFill>
                  <a:srgbClr val="262324"/>
                </a:solidFill>
                <a:latin typeface="Calibri"/>
                <a:cs typeface="Calibri"/>
              </a:rPr>
              <a:t>act </a:t>
            </a:r>
            <a:r>
              <a:rPr sz="1050" spc="-10" dirty="0">
                <a:solidFill>
                  <a:srgbClr val="262324"/>
                </a:solidFill>
                <a:latin typeface="Calibri"/>
                <a:cs typeface="Calibri"/>
              </a:rPr>
              <a:t>properly.</a:t>
            </a:r>
            <a:r>
              <a:rPr sz="1050" spc="100" dirty="0">
                <a:solidFill>
                  <a:srgbClr val="262324"/>
                </a:solidFill>
                <a:latin typeface="Calibri"/>
                <a:cs typeface="Calibri"/>
              </a:rPr>
              <a:t> </a:t>
            </a:r>
            <a:r>
              <a:rPr sz="1050" dirty="0">
                <a:solidFill>
                  <a:srgbClr val="262324"/>
                </a:solidFill>
                <a:latin typeface="Calibri"/>
                <a:cs typeface="Calibri"/>
              </a:rPr>
              <a:t>Negligence</a:t>
            </a:r>
            <a:r>
              <a:rPr sz="1050" spc="105" dirty="0">
                <a:solidFill>
                  <a:srgbClr val="262324"/>
                </a:solidFill>
                <a:latin typeface="Calibri"/>
                <a:cs typeface="Calibri"/>
              </a:rPr>
              <a:t> </a:t>
            </a:r>
            <a:r>
              <a:rPr sz="1050" dirty="0">
                <a:solidFill>
                  <a:srgbClr val="262324"/>
                </a:solidFill>
                <a:latin typeface="Calibri"/>
                <a:cs typeface="Calibri"/>
              </a:rPr>
              <a:t>need</a:t>
            </a:r>
            <a:r>
              <a:rPr sz="1050" spc="100" dirty="0">
                <a:solidFill>
                  <a:srgbClr val="262324"/>
                </a:solidFill>
                <a:latin typeface="Calibri"/>
                <a:cs typeface="Calibri"/>
              </a:rPr>
              <a:t> </a:t>
            </a:r>
            <a:r>
              <a:rPr sz="1050" dirty="0">
                <a:solidFill>
                  <a:srgbClr val="262324"/>
                </a:solidFill>
                <a:latin typeface="Calibri"/>
                <a:cs typeface="Calibri"/>
              </a:rPr>
              <a:t>not</a:t>
            </a:r>
            <a:r>
              <a:rPr sz="1050" spc="105" dirty="0">
                <a:solidFill>
                  <a:srgbClr val="262324"/>
                </a:solidFill>
                <a:latin typeface="Calibri"/>
                <a:cs typeface="Calibri"/>
              </a:rPr>
              <a:t> </a:t>
            </a:r>
            <a:r>
              <a:rPr sz="1050" dirty="0">
                <a:solidFill>
                  <a:srgbClr val="262324"/>
                </a:solidFill>
                <a:latin typeface="Calibri"/>
                <a:cs typeface="Calibri"/>
              </a:rPr>
              <a:t>be</a:t>
            </a:r>
            <a:r>
              <a:rPr sz="1050" spc="100" dirty="0">
                <a:solidFill>
                  <a:srgbClr val="262324"/>
                </a:solidFill>
                <a:latin typeface="Calibri"/>
                <a:cs typeface="Calibri"/>
              </a:rPr>
              <a:t> </a:t>
            </a:r>
            <a:r>
              <a:rPr sz="1050" spc="-20" dirty="0">
                <a:solidFill>
                  <a:srgbClr val="262324"/>
                </a:solidFill>
                <a:latin typeface="Calibri"/>
                <a:cs typeface="Calibri"/>
              </a:rPr>
              <a:t>intentional</a:t>
            </a:r>
            <a:r>
              <a:rPr sz="1050" spc="105" dirty="0">
                <a:solidFill>
                  <a:srgbClr val="262324"/>
                </a:solidFill>
                <a:latin typeface="Calibri"/>
                <a:cs typeface="Calibri"/>
              </a:rPr>
              <a:t> </a:t>
            </a:r>
            <a:r>
              <a:rPr sz="1050" dirty="0">
                <a:solidFill>
                  <a:srgbClr val="262324"/>
                </a:solidFill>
                <a:latin typeface="Calibri"/>
                <a:cs typeface="Calibri"/>
              </a:rPr>
              <a:t>or</a:t>
            </a:r>
            <a:r>
              <a:rPr sz="1050" spc="100" dirty="0">
                <a:solidFill>
                  <a:srgbClr val="262324"/>
                </a:solidFill>
                <a:latin typeface="Calibri"/>
                <a:cs typeface="Calibri"/>
              </a:rPr>
              <a:t> </a:t>
            </a:r>
            <a:r>
              <a:rPr sz="1050" spc="-10" dirty="0">
                <a:solidFill>
                  <a:srgbClr val="262324"/>
                </a:solidFill>
                <a:latin typeface="Calibri"/>
                <a:cs typeface="Calibri"/>
              </a:rPr>
              <a:t>willful. </a:t>
            </a:r>
            <a:r>
              <a:rPr sz="1050" dirty="0">
                <a:solidFill>
                  <a:srgbClr val="262324"/>
                </a:solidFill>
                <a:latin typeface="Calibri"/>
                <a:cs typeface="Calibri"/>
              </a:rPr>
              <a:t>It</a:t>
            </a:r>
            <a:r>
              <a:rPr sz="1050" spc="65" dirty="0">
                <a:solidFill>
                  <a:srgbClr val="262324"/>
                </a:solidFill>
                <a:latin typeface="Calibri"/>
                <a:cs typeface="Calibri"/>
              </a:rPr>
              <a:t> </a:t>
            </a:r>
            <a:r>
              <a:rPr sz="1050" dirty="0">
                <a:solidFill>
                  <a:srgbClr val="262324"/>
                </a:solidFill>
                <a:latin typeface="Calibri"/>
                <a:cs typeface="Calibri"/>
              </a:rPr>
              <a:t>arises</a:t>
            </a:r>
            <a:r>
              <a:rPr sz="1050" spc="125" dirty="0">
                <a:solidFill>
                  <a:srgbClr val="262324"/>
                </a:solidFill>
                <a:latin typeface="Calibri"/>
                <a:cs typeface="Calibri"/>
              </a:rPr>
              <a:t> </a:t>
            </a:r>
            <a:r>
              <a:rPr sz="1050" dirty="0">
                <a:solidFill>
                  <a:srgbClr val="262324"/>
                </a:solidFill>
                <a:latin typeface="Calibri"/>
                <a:cs typeface="Calibri"/>
              </a:rPr>
              <a:t>when</a:t>
            </a:r>
            <a:r>
              <a:rPr sz="1050" spc="125" dirty="0">
                <a:solidFill>
                  <a:srgbClr val="262324"/>
                </a:solidFill>
                <a:latin typeface="Calibri"/>
                <a:cs typeface="Calibri"/>
              </a:rPr>
              <a:t> </a:t>
            </a:r>
            <a:r>
              <a:rPr sz="1050" dirty="0">
                <a:solidFill>
                  <a:srgbClr val="262324"/>
                </a:solidFill>
                <a:latin typeface="Calibri"/>
                <a:cs typeface="Calibri"/>
              </a:rPr>
              <a:t>the</a:t>
            </a:r>
            <a:r>
              <a:rPr sz="1050" spc="125" dirty="0">
                <a:solidFill>
                  <a:srgbClr val="262324"/>
                </a:solidFill>
                <a:latin typeface="Calibri"/>
                <a:cs typeface="Calibri"/>
              </a:rPr>
              <a:t> </a:t>
            </a:r>
            <a:r>
              <a:rPr sz="1050" spc="-10" dirty="0">
                <a:solidFill>
                  <a:srgbClr val="262324"/>
                </a:solidFill>
                <a:latin typeface="Calibri"/>
                <a:cs typeface="Calibri"/>
              </a:rPr>
              <a:t>defendant</a:t>
            </a:r>
            <a:r>
              <a:rPr sz="1050" spc="120" dirty="0">
                <a:solidFill>
                  <a:srgbClr val="262324"/>
                </a:solidFill>
                <a:latin typeface="Calibri"/>
                <a:cs typeface="Calibri"/>
              </a:rPr>
              <a:t> </a:t>
            </a:r>
            <a:r>
              <a:rPr sz="1050" dirty="0">
                <a:solidFill>
                  <a:srgbClr val="262324"/>
                </a:solidFill>
                <a:latin typeface="Calibri"/>
                <a:cs typeface="Calibri"/>
              </a:rPr>
              <a:t>fails</a:t>
            </a:r>
            <a:r>
              <a:rPr sz="1050" spc="125" dirty="0">
                <a:solidFill>
                  <a:srgbClr val="262324"/>
                </a:solidFill>
                <a:latin typeface="Calibri"/>
                <a:cs typeface="Calibri"/>
              </a:rPr>
              <a:t> </a:t>
            </a:r>
            <a:r>
              <a:rPr sz="1050" dirty="0">
                <a:solidFill>
                  <a:srgbClr val="262324"/>
                </a:solidFill>
                <a:latin typeface="Calibri"/>
                <a:cs typeface="Calibri"/>
              </a:rPr>
              <a:t>to</a:t>
            </a:r>
            <a:r>
              <a:rPr sz="1050" spc="125" dirty="0">
                <a:solidFill>
                  <a:srgbClr val="262324"/>
                </a:solidFill>
                <a:latin typeface="Calibri"/>
                <a:cs typeface="Calibri"/>
              </a:rPr>
              <a:t> </a:t>
            </a:r>
            <a:r>
              <a:rPr sz="1050" dirty="0">
                <a:solidFill>
                  <a:srgbClr val="262324"/>
                </a:solidFill>
                <a:latin typeface="Calibri"/>
                <a:cs typeface="Calibri"/>
              </a:rPr>
              <a:t>act</a:t>
            </a:r>
            <a:r>
              <a:rPr sz="1050" spc="125" dirty="0">
                <a:solidFill>
                  <a:srgbClr val="262324"/>
                </a:solidFill>
                <a:latin typeface="Calibri"/>
                <a:cs typeface="Calibri"/>
              </a:rPr>
              <a:t> </a:t>
            </a:r>
            <a:r>
              <a:rPr sz="1050" spc="-20" dirty="0">
                <a:solidFill>
                  <a:srgbClr val="262324"/>
                </a:solidFill>
                <a:latin typeface="Calibri"/>
                <a:cs typeface="Calibri"/>
              </a:rPr>
              <a:t>appropriately, </a:t>
            </a:r>
            <a:r>
              <a:rPr sz="1050" dirty="0">
                <a:solidFill>
                  <a:srgbClr val="262324"/>
                </a:solidFill>
                <a:latin typeface="Calibri"/>
                <a:cs typeface="Calibri"/>
              </a:rPr>
              <a:t>or</a:t>
            </a:r>
            <a:r>
              <a:rPr sz="1050" spc="290" dirty="0">
                <a:solidFill>
                  <a:srgbClr val="262324"/>
                </a:solidFill>
                <a:latin typeface="Calibri"/>
                <a:cs typeface="Calibri"/>
              </a:rPr>
              <a:t>  </a:t>
            </a:r>
            <a:r>
              <a:rPr sz="1050" dirty="0">
                <a:solidFill>
                  <a:srgbClr val="262324"/>
                </a:solidFill>
                <a:latin typeface="Calibri"/>
                <a:cs typeface="Calibri"/>
              </a:rPr>
              <a:t>acts</a:t>
            </a:r>
            <a:r>
              <a:rPr sz="1050" spc="204" dirty="0">
                <a:solidFill>
                  <a:srgbClr val="262324"/>
                </a:solidFill>
                <a:latin typeface="Calibri"/>
                <a:cs typeface="Calibri"/>
              </a:rPr>
              <a:t>  </a:t>
            </a:r>
            <a:r>
              <a:rPr sz="1050" dirty="0">
                <a:solidFill>
                  <a:srgbClr val="262324"/>
                </a:solidFill>
                <a:latin typeface="Calibri"/>
                <a:cs typeface="Calibri"/>
              </a:rPr>
              <a:t>improperly.</a:t>
            </a:r>
            <a:r>
              <a:rPr sz="1050" spc="210" dirty="0">
                <a:solidFill>
                  <a:srgbClr val="262324"/>
                </a:solidFill>
                <a:latin typeface="Calibri"/>
                <a:cs typeface="Calibri"/>
              </a:rPr>
              <a:t>  </a:t>
            </a:r>
            <a:r>
              <a:rPr sz="1050" dirty="0">
                <a:solidFill>
                  <a:srgbClr val="262324"/>
                </a:solidFill>
                <a:latin typeface="Calibri"/>
                <a:cs typeface="Calibri"/>
              </a:rPr>
              <a:t>Negligence</a:t>
            </a:r>
            <a:r>
              <a:rPr sz="1050" spc="204" dirty="0">
                <a:solidFill>
                  <a:srgbClr val="262324"/>
                </a:solidFill>
                <a:latin typeface="Calibri"/>
                <a:cs typeface="Calibri"/>
              </a:rPr>
              <a:t>  </a:t>
            </a:r>
            <a:r>
              <a:rPr sz="1050" dirty="0">
                <a:solidFill>
                  <a:srgbClr val="262324"/>
                </a:solidFill>
                <a:latin typeface="Calibri"/>
                <a:cs typeface="Calibri"/>
              </a:rPr>
              <a:t>can</a:t>
            </a:r>
            <a:r>
              <a:rPr sz="1050" spc="204" dirty="0">
                <a:solidFill>
                  <a:srgbClr val="262324"/>
                </a:solidFill>
                <a:latin typeface="Calibri"/>
                <a:cs typeface="Calibri"/>
              </a:rPr>
              <a:t>  </a:t>
            </a:r>
            <a:r>
              <a:rPr sz="1050" dirty="0">
                <a:solidFill>
                  <a:srgbClr val="262324"/>
                </a:solidFill>
                <a:latin typeface="Calibri"/>
                <a:cs typeface="Calibri"/>
              </a:rPr>
              <a:t>result</a:t>
            </a:r>
            <a:r>
              <a:rPr sz="1050" spc="204" dirty="0">
                <a:solidFill>
                  <a:srgbClr val="262324"/>
                </a:solidFill>
                <a:latin typeface="Calibri"/>
                <a:cs typeface="Calibri"/>
              </a:rPr>
              <a:t>  </a:t>
            </a:r>
            <a:r>
              <a:rPr sz="1050" spc="-20" dirty="0">
                <a:solidFill>
                  <a:srgbClr val="262324"/>
                </a:solidFill>
                <a:latin typeface="Calibri"/>
                <a:cs typeface="Calibri"/>
              </a:rPr>
              <a:t>from </a:t>
            </a:r>
            <a:r>
              <a:rPr sz="1050" dirty="0">
                <a:solidFill>
                  <a:srgbClr val="262324"/>
                </a:solidFill>
                <a:latin typeface="Calibri"/>
                <a:cs typeface="Calibri"/>
              </a:rPr>
              <a:t>carelessness,</a:t>
            </a:r>
            <a:r>
              <a:rPr sz="1050" spc="420" dirty="0">
                <a:solidFill>
                  <a:srgbClr val="262324"/>
                </a:solidFill>
                <a:latin typeface="Calibri"/>
                <a:cs typeface="Calibri"/>
              </a:rPr>
              <a:t>   </a:t>
            </a:r>
            <a:r>
              <a:rPr sz="1050" dirty="0">
                <a:solidFill>
                  <a:srgbClr val="262324"/>
                </a:solidFill>
                <a:latin typeface="Calibri"/>
                <a:cs typeface="Calibri"/>
              </a:rPr>
              <a:t>poor</a:t>
            </a:r>
            <a:r>
              <a:rPr sz="1050" spc="445" dirty="0">
                <a:solidFill>
                  <a:srgbClr val="262324"/>
                </a:solidFill>
                <a:latin typeface="Calibri"/>
                <a:cs typeface="Calibri"/>
              </a:rPr>
              <a:t>   </a:t>
            </a:r>
            <a:r>
              <a:rPr sz="1050" dirty="0">
                <a:solidFill>
                  <a:srgbClr val="262324"/>
                </a:solidFill>
                <a:latin typeface="Calibri"/>
                <a:cs typeface="Calibri"/>
              </a:rPr>
              <a:t>judgment,</a:t>
            </a:r>
            <a:r>
              <a:rPr sz="1050" spc="445" dirty="0">
                <a:solidFill>
                  <a:srgbClr val="262324"/>
                </a:solidFill>
                <a:latin typeface="Calibri"/>
                <a:cs typeface="Calibri"/>
              </a:rPr>
              <a:t>   </a:t>
            </a:r>
            <a:r>
              <a:rPr sz="1050" spc="-10" dirty="0">
                <a:solidFill>
                  <a:srgbClr val="262324"/>
                </a:solidFill>
                <a:latin typeface="Calibri"/>
                <a:cs typeface="Calibri"/>
              </a:rPr>
              <a:t>forgetfulness, </a:t>
            </a:r>
            <a:r>
              <a:rPr sz="1050" dirty="0">
                <a:solidFill>
                  <a:srgbClr val="262324"/>
                </a:solidFill>
                <a:latin typeface="Calibri"/>
                <a:cs typeface="Calibri"/>
              </a:rPr>
              <a:t>inexperience,</a:t>
            </a:r>
            <a:r>
              <a:rPr sz="1050" spc="370" dirty="0">
                <a:solidFill>
                  <a:srgbClr val="262324"/>
                </a:solidFill>
                <a:latin typeface="Calibri"/>
                <a:cs typeface="Calibri"/>
              </a:rPr>
              <a:t> </a:t>
            </a:r>
            <a:r>
              <a:rPr sz="1050" dirty="0">
                <a:solidFill>
                  <a:srgbClr val="262324"/>
                </a:solidFill>
                <a:latin typeface="Calibri"/>
                <a:cs typeface="Calibri"/>
              </a:rPr>
              <a:t>ignorance,</a:t>
            </a:r>
            <a:r>
              <a:rPr sz="1050" spc="375" dirty="0">
                <a:solidFill>
                  <a:srgbClr val="262324"/>
                </a:solidFill>
                <a:latin typeface="Calibri"/>
                <a:cs typeface="Calibri"/>
              </a:rPr>
              <a:t> </a:t>
            </a:r>
            <a:r>
              <a:rPr sz="1050" dirty="0">
                <a:solidFill>
                  <a:srgbClr val="262324"/>
                </a:solidFill>
                <a:latin typeface="Calibri"/>
                <a:cs typeface="Calibri"/>
              </a:rPr>
              <a:t>or</a:t>
            </a:r>
            <a:r>
              <a:rPr sz="1050" spc="370" dirty="0">
                <a:solidFill>
                  <a:srgbClr val="262324"/>
                </a:solidFill>
                <a:latin typeface="Calibri"/>
                <a:cs typeface="Calibri"/>
              </a:rPr>
              <a:t> </a:t>
            </a:r>
            <a:r>
              <a:rPr sz="1050" dirty="0">
                <a:solidFill>
                  <a:srgbClr val="262324"/>
                </a:solidFill>
                <a:latin typeface="Calibri"/>
                <a:cs typeface="Calibri"/>
              </a:rPr>
              <a:t>failure</a:t>
            </a:r>
            <a:r>
              <a:rPr sz="1050" spc="320" dirty="0">
                <a:solidFill>
                  <a:srgbClr val="262324"/>
                </a:solidFill>
                <a:latin typeface="Calibri"/>
                <a:cs typeface="Calibri"/>
              </a:rPr>
              <a:t> </a:t>
            </a:r>
            <a:r>
              <a:rPr sz="1050" dirty="0">
                <a:solidFill>
                  <a:srgbClr val="262324"/>
                </a:solidFill>
                <a:latin typeface="Calibri"/>
                <a:cs typeface="Calibri"/>
              </a:rPr>
              <a:t>to</a:t>
            </a:r>
            <a:r>
              <a:rPr sz="1050" spc="315" dirty="0">
                <a:solidFill>
                  <a:srgbClr val="262324"/>
                </a:solidFill>
                <a:latin typeface="Calibri"/>
                <a:cs typeface="Calibri"/>
              </a:rPr>
              <a:t> </a:t>
            </a:r>
            <a:r>
              <a:rPr sz="1050" dirty="0">
                <a:solidFill>
                  <a:srgbClr val="262324"/>
                </a:solidFill>
                <a:latin typeface="Calibri"/>
                <a:cs typeface="Calibri"/>
              </a:rPr>
              <a:t>notice</a:t>
            </a:r>
            <a:r>
              <a:rPr sz="1050" spc="315" dirty="0">
                <a:solidFill>
                  <a:srgbClr val="262324"/>
                </a:solidFill>
                <a:latin typeface="Calibri"/>
                <a:cs typeface="Calibri"/>
              </a:rPr>
              <a:t> </a:t>
            </a:r>
            <a:r>
              <a:rPr sz="1050" spc="-10" dirty="0">
                <a:solidFill>
                  <a:srgbClr val="262324"/>
                </a:solidFill>
                <a:latin typeface="Calibri"/>
                <a:cs typeface="Calibri"/>
              </a:rPr>
              <a:t>and/or</a:t>
            </a:r>
            <a:endParaRPr sz="1050">
              <a:latin typeface="Calibri"/>
              <a:cs typeface="Calibri"/>
            </a:endParaRPr>
          </a:p>
          <a:p>
            <a:pPr marL="38100" algn="just">
              <a:lnSpc>
                <a:spcPct val="100000"/>
              </a:lnSpc>
              <a:spcBef>
                <a:spcPts val="115"/>
              </a:spcBef>
            </a:pPr>
            <a:r>
              <a:rPr sz="1200" i="1" spc="-179" baseline="13888" dirty="0">
                <a:solidFill>
                  <a:srgbClr val="262324"/>
                </a:solidFill>
                <a:latin typeface="Calibri"/>
                <a:cs typeface="Calibri"/>
              </a:rPr>
              <a:t>Chapter</a:t>
            </a:r>
            <a:r>
              <a:rPr sz="1050" spc="-120" dirty="0">
                <a:solidFill>
                  <a:srgbClr val="262324"/>
                </a:solidFill>
                <a:latin typeface="Calibri"/>
                <a:cs typeface="Calibri"/>
              </a:rPr>
              <a:t>c</a:t>
            </a:r>
            <a:r>
              <a:rPr sz="1200" i="1" spc="-179" baseline="13888" dirty="0">
                <a:solidFill>
                  <a:srgbClr val="262324"/>
                </a:solidFill>
                <a:latin typeface="Calibri"/>
                <a:cs typeface="Calibri"/>
              </a:rPr>
              <a:t>3:</a:t>
            </a:r>
            <a:r>
              <a:rPr sz="1050" spc="-120" dirty="0">
                <a:solidFill>
                  <a:srgbClr val="262324"/>
                </a:solidFill>
                <a:latin typeface="Calibri"/>
                <a:cs typeface="Calibri"/>
              </a:rPr>
              <a:t>o</a:t>
            </a:r>
            <a:r>
              <a:rPr sz="1200" i="1" spc="-179" baseline="13888" dirty="0">
                <a:solidFill>
                  <a:srgbClr val="262324"/>
                </a:solidFill>
                <a:latin typeface="Calibri"/>
                <a:cs typeface="Calibri"/>
              </a:rPr>
              <a:t>S</a:t>
            </a:r>
            <a:r>
              <a:rPr sz="1050" spc="-120" dirty="0">
                <a:solidFill>
                  <a:srgbClr val="262324"/>
                </a:solidFill>
                <a:latin typeface="Calibri"/>
                <a:cs typeface="Calibri"/>
              </a:rPr>
              <a:t>r</a:t>
            </a:r>
            <a:r>
              <a:rPr sz="1200" i="1" spc="-179" baseline="13888" dirty="0">
                <a:solidFill>
                  <a:srgbClr val="262324"/>
                </a:solidFill>
                <a:latin typeface="Calibri"/>
                <a:cs typeface="Calibri"/>
              </a:rPr>
              <a:t>a</a:t>
            </a:r>
            <a:r>
              <a:rPr sz="1050" spc="-120" dirty="0">
                <a:solidFill>
                  <a:srgbClr val="262324"/>
                </a:solidFill>
                <a:latin typeface="Calibri"/>
                <a:cs typeface="Calibri"/>
              </a:rPr>
              <a:t>r</a:t>
            </a:r>
            <a:r>
              <a:rPr sz="1200" i="1" spc="-179" baseline="13888" dirty="0">
                <a:solidFill>
                  <a:srgbClr val="262324"/>
                </a:solidFill>
                <a:latin typeface="Calibri"/>
                <a:cs typeface="Calibri"/>
              </a:rPr>
              <a:t>f</a:t>
            </a:r>
            <a:r>
              <a:rPr sz="1050" spc="-120" dirty="0">
                <a:solidFill>
                  <a:srgbClr val="262324"/>
                </a:solidFill>
                <a:latin typeface="Calibri"/>
                <a:cs typeface="Calibri"/>
              </a:rPr>
              <a:t>e</a:t>
            </a:r>
            <a:r>
              <a:rPr sz="1200" i="1" spc="-179" baseline="13888" dirty="0">
                <a:solidFill>
                  <a:srgbClr val="262324"/>
                </a:solidFill>
                <a:latin typeface="Calibri"/>
                <a:cs typeface="Calibri"/>
              </a:rPr>
              <a:t>et</a:t>
            </a:r>
            <a:r>
              <a:rPr sz="1050" spc="-120" dirty="0">
                <a:solidFill>
                  <a:srgbClr val="262324"/>
                </a:solidFill>
                <a:latin typeface="Calibri"/>
                <a:cs typeface="Calibri"/>
              </a:rPr>
              <a:t>c</a:t>
            </a:r>
            <a:r>
              <a:rPr sz="1200" i="1" spc="-179" baseline="13888" dirty="0">
                <a:solidFill>
                  <a:srgbClr val="262324"/>
                </a:solidFill>
                <a:latin typeface="Calibri"/>
                <a:cs typeface="Calibri"/>
              </a:rPr>
              <a:t>y</a:t>
            </a:r>
            <a:r>
              <a:rPr sz="1050" spc="-120" dirty="0">
                <a:solidFill>
                  <a:srgbClr val="262324"/>
                </a:solidFill>
                <a:latin typeface="Calibri"/>
                <a:cs typeface="Calibri"/>
              </a:rPr>
              <a:t>t</a:t>
            </a:r>
            <a:r>
              <a:rPr sz="1200" i="1" spc="-179" baseline="13888" dirty="0">
                <a:solidFill>
                  <a:srgbClr val="262324"/>
                </a:solidFill>
                <a:latin typeface="Calibri"/>
                <a:cs typeface="Calibri"/>
              </a:rPr>
              <a:t>Fi</a:t>
            </a:r>
            <a:r>
              <a:rPr sz="1050" spc="-120" dirty="0">
                <a:solidFill>
                  <a:srgbClr val="262324"/>
                </a:solidFill>
                <a:latin typeface="Calibri"/>
                <a:cs typeface="Calibri"/>
              </a:rPr>
              <a:t>a</a:t>
            </a:r>
            <a:r>
              <a:rPr sz="1200" i="1" spc="-179" baseline="13888" dirty="0">
                <a:solidFill>
                  <a:srgbClr val="262324"/>
                </a:solidFill>
                <a:latin typeface="Calibri"/>
                <a:cs typeface="Calibri"/>
              </a:rPr>
              <a:t>rst</a:t>
            </a:r>
            <a:r>
              <a:rPr sz="1050" spc="-120" dirty="0">
                <a:solidFill>
                  <a:srgbClr val="262324"/>
                </a:solidFill>
                <a:latin typeface="Calibri"/>
                <a:cs typeface="Calibri"/>
              </a:rPr>
              <a:t>hazardous</a:t>
            </a:r>
            <a:r>
              <a:rPr sz="1050" spc="240" dirty="0">
                <a:solidFill>
                  <a:srgbClr val="262324"/>
                </a:solidFill>
                <a:latin typeface="Calibri"/>
                <a:cs typeface="Calibri"/>
              </a:rPr>
              <a:t> </a:t>
            </a:r>
            <a:r>
              <a:rPr sz="1050" spc="-10" dirty="0">
                <a:solidFill>
                  <a:srgbClr val="262324"/>
                </a:solidFill>
                <a:latin typeface="Calibri"/>
                <a:cs typeface="Calibri"/>
              </a:rPr>
              <a:t>situation.</a:t>
            </a:r>
            <a:endParaRPr sz="1050">
              <a:latin typeface="Calibri"/>
              <a:cs typeface="Calibri"/>
            </a:endParaRPr>
          </a:p>
        </p:txBody>
      </p:sp>
      <p:sp>
        <p:nvSpPr>
          <p:cNvPr id="4" name="object 4"/>
          <p:cNvSpPr txBox="1"/>
          <p:nvPr/>
        </p:nvSpPr>
        <p:spPr>
          <a:xfrm>
            <a:off x="162871" y="9717144"/>
            <a:ext cx="127000"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FFFF"/>
                </a:solidFill>
                <a:latin typeface="Calibri"/>
                <a:cs typeface="Calibri"/>
              </a:rPr>
              <a:t>28</a:t>
            </a:r>
            <a:endParaRPr sz="900">
              <a:latin typeface="Calibri"/>
              <a:cs typeface="Calibri"/>
            </a:endParaRPr>
          </a:p>
        </p:txBody>
      </p:sp>
      <p:sp>
        <p:nvSpPr>
          <p:cNvPr id="5" name="object 5"/>
          <p:cNvSpPr txBox="1"/>
          <p:nvPr/>
        </p:nvSpPr>
        <p:spPr>
          <a:xfrm>
            <a:off x="730251" y="447111"/>
            <a:ext cx="3054350" cy="782320"/>
          </a:xfrm>
          <a:prstGeom prst="rect">
            <a:avLst/>
          </a:prstGeom>
        </p:spPr>
        <p:txBody>
          <a:bodyPr vert="horz" wrap="square" lIns="0" tIns="12700" rIns="0" bIns="0" rtlCol="0">
            <a:spAutoFit/>
          </a:bodyPr>
          <a:lstStyle/>
          <a:p>
            <a:pPr marL="240665" marR="5080" indent="-228600">
              <a:lnSpc>
                <a:spcPct val="111100"/>
              </a:lnSpc>
              <a:spcBef>
                <a:spcPts val="100"/>
              </a:spcBef>
              <a:buChar char="•"/>
              <a:tabLst>
                <a:tab pos="240665" algn="l"/>
              </a:tabLst>
            </a:pPr>
            <a:r>
              <a:rPr sz="1050" spc="-10" dirty="0">
                <a:solidFill>
                  <a:srgbClr val="262324"/>
                </a:solidFill>
                <a:latin typeface="Calibri"/>
                <a:cs typeface="Calibri"/>
              </a:rPr>
              <a:t>Fatigue</a:t>
            </a:r>
            <a:r>
              <a:rPr sz="1050" spc="15" dirty="0">
                <a:solidFill>
                  <a:srgbClr val="262324"/>
                </a:solidFill>
                <a:latin typeface="Calibri"/>
                <a:cs typeface="Calibri"/>
              </a:rPr>
              <a:t> </a:t>
            </a:r>
            <a:r>
              <a:rPr sz="1050" dirty="0">
                <a:solidFill>
                  <a:srgbClr val="262324"/>
                </a:solidFill>
                <a:latin typeface="Calibri"/>
                <a:cs typeface="Calibri"/>
              </a:rPr>
              <a:t>is</a:t>
            </a:r>
            <a:r>
              <a:rPr sz="1050" spc="20" dirty="0">
                <a:solidFill>
                  <a:srgbClr val="262324"/>
                </a:solidFill>
                <a:latin typeface="Calibri"/>
                <a:cs typeface="Calibri"/>
              </a:rPr>
              <a:t> </a:t>
            </a:r>
            <a:r>
              <a:rPr sz="1050" dirty="0">
                <a:solidFill>
                  <a:srgbClr val="262324"/>
                </a:solidFill>
                <a:latin typeface="Calibri"/>
                <a:cs typeface="Calibri"/>
              </a:rPr>
              <a:t>a</a:t>
            </a:r>
            <a:r>
              <a:rPr sz="1050" spc="20" dirty="0">
                <a:solidFill>
                  <a:srgbClr val="262324"/>
                </a:solidFill>
                <a:latin typeface="Calibri"/>
                <a:cs typeface="Calibri"/>
              </a:rPr>
              <a:t> </a:t>
            </a:r>
            <a:r>
              <a:rPr sz="1050" spc="-25" dirty="0">
                <a:solidFill>
                  <a:srgbClr val="262324"/>
                </a:solidFill>
                <a:latin typeface="Calibri"/>
                <a:cs typeface="Calibri"/>
              </a:rPr>
              <a:t>major</a:t>
            </a:r>
            <a:r>
              <a:rPr sz="1050" spc="15" dirty="0">
                <a:solidFill>
                  <a:srgbClr val="262324"/>
                </a:solidFill>
                <a:latin typeface="Calibri"/>
                <a:cs typeface="Calibri"/>
              </a:rPr>
              <a:t> </a:t>
            </a:r>
            <a:r>
              <a:rPr sz="1050" dirty="0">
                <a:solidFill>
                  <a:srgbClr val="262324"/>
                </a:solidFill>
                <a:latin typeface="Calibri"/>
                <a:cs typeface="Calibri"/>
              </a:rPr>
              <a:t>cause</a:t>
            </a:r>
            <a:r>
              <a:rPr sz="1050" spc="20" dirty="0">
                <a:solidFill>
                  <a:srgbClr val="262324"/>
                </a:solidFill>
                <a:latin typeface="Calibri"/>
                <a:cs typeface="Calibri"/>
              </a:rPr>
              <a:t> </a:t>
            </a:r>
            <a:r>
              <a:rPr sz="1050" spc="-20" dirty="0">
                <a:solidFill>
                  <a:srgbClr val="262324"/>
                </a:solidFill>
                <a:latin typeface="Calibri"/>
                <a:cs typeface="Calibri"/>
              </a:rPr>
              <a:t>of</a:t>
            </a:r>
            <a:r>
              <a:rPr sz="1050" spc="20" dirty="0">
                <a:solidFill>
                  <a:srgbClr val="262324"/>
                </a:solidFill>
                <a:latin typeface="Calibri"/>
                <a:cs typeface="Calibri"/>
              </a:rPr>
              <a:t> </a:t>
            </a:r>
            <a:r>
              <a:rPr sz="1050" dirty="0">
                <a:solidFill>
                  <a:srgbClr val="262324"/>
                </a:solidFill>
                <a:latin typeface="Calibri"/>
                <a:cs typeface="Calibri"/>
              </a:rPr>
              <a:t>highway</a:t>
            </a:r>
            <a:r>
              <a:rPr sz="1050" spc="15" dirty="0">
                <a:solidFill>
                  <a:srgbClr val="262324"/>
                </a:solidFill>
                <a:latin typeface="Calibri"/>
                <a:cs typeface="Calibri"/>
              </a:rPr>
              <a:t> </a:t>
            </a:r>
            <a:r>
              <a:rPr sz="1050" dirty="0">
                <a:solidFill>
                  <a:srgbClr val="262324"/>
                </a:solidFill>
                <a:latin typeface="Calibri"/>
                <a:cs typeface="Calibri"/>
              </a:rPr>
              <a:t>accidents.</a:t>
            </a:r>
            <a:r>
              <a:rPr sz="1050" spc="20" dirty="0">
                <a:solidFill>
                  <a:srgbClr val="262324"/>
                </a:solidFill>
                <a:latin typeface="Calibri"/>
                <a:cs typeface="Calibri"/>
              </a:rPr>
              <a:t> </a:t>
            </a:r>
            <a:r>
              <a:rPr sz="1050" spc="-30" dirty="0">
                <a:solidFill>
                  <a:srgbClr val="262324"/>
                </a:solidFill>
                <a:latin typeface="Calibri"/>
                <a:cs typeface="Calibri"/>
              </a:rPr>
              <a:t>Don’t </a:t>
            </a:r>
            <a:r>
              <a:rPr sz="1050" spc="-10" dirty="0">
                <a:solidFill>
                  <a:srgbClr val="262324"/>
                </a:solidFill>
                <a:latin typeface="Calibri"/>
                <a:cs typeface="Calibri"/>
              </a:rPr>
              <a:t>drive</a:t>
            </a:r>
            <a:r>
              <a:rPr sz="1050" spc="-40" dirty="0">
                <a:solidFill>
                  <a:srgbClr val="262324"/>
                </a:solidFill>
                <a:latin typeface="Calibri"/>
                <a:cs typeface="Calibri"/>
              </a:rPr>
              <a:t> </a:t>
            </a:r>
            <a:r>
              <a:rPr sz="1050" dirty="0">
                <a:solidFill>
                  <a:srgbClr val="262324"/>
                </a:solidFill>
                <a:latin typeface="Calibri"/>
                <a:cs typeface="Calibri"/>
              </a:rPr>
              <a:t>while</a:t>
            </a:r>
            <a:r>
              <a:rPr sz="1050" spc="-35" dirty="0">
                <a:solidFill>
                  <a:srgbClr val="262324"/>
                </a:solidFill>
                <a:latin typeface="Calibri"/>
                <a:cs typeface="Calibri"/>
              </a:rPr>
              <a:t> </a:t>
            </a:r>
            <a:r>
              <a:rPr sz="1050" spc="-10" dirty="0">
                <a:solidFill>
                  <a:srgbClr val="262324"/>
                </a:solidFill>
                <a:latin typeface="Calibri"/>
                <a:cs typeface="Calibri"/>
              </a:rPr>
              <a:t>drowsy.</a:t>
            </a:r>
            <a:endParaRPr sz="1050">
              <a:latin typeface="Calibri"/>
              <a:cs typeface="Calibri"/>
            </a:endParaRPr>
          </a:p>
          <a:p>
            <a:pPr marL="240665" marR="5080" indent="-228600">
              <a:lnSpc>
                <a:spcPct val="111100"/>
              </a:lnSpc>
              <a:spcBef>
                <a:spcPts val="359"/>
              </a:spcBef>
              <a:buChar char="•"/>
              <a:tabLst>
                <a:tab pos="240665" algn="l"/>
              </a:tabLst>
            </a:pPr>
            <a:r>
              <a:rPr sz="1050" dirty="0">
                <a:solidFill>
                  <a:srgbClr val="262324"/>
                </a:solidFill>
                <a:latin typeface="Calibri"/>
                <a:cs typeface="Calibri"/>
              </a:rPr>
              <a:t>All</a:t>
            </a:r>
            <a:r>
              <a:rPr sz="1050" spc="155" dirty="0">
                <a:solidFill>
                  <a:srgbClr val="262324"/>
                </a:solidFill>
                <a:latin typeface="Calibri"/>
                <a:cs typeface="Calibri"/>
              </a:rPr>
              <a:t> </a:t>
            </a:r>
            <a:r>
              <a:rPr sz="1050" dirty="0">
                <a:solidFill>
                  <a:srgbClr val="262324"/>
                </a:solidFill>
                <a:latin typeface="Calibri"/>
                <a:cs typeface="Calibri"/>
              </a:rPr>
              <a:t>driving,</a:t>
            </a:r>
            <a:r>
              <a:rPr sz="1050" spc="155" dirty="0">
                <a:solidFill>
                  <a:srgbClr val="262324"/>
                </a:solidFill>
                <a:latin typeface="Calibri"/>
                <a:cs typeface="Calibri"/>
              </a:rPr>
              <a:t> </a:t>
            </a:r>
            <a:r>
              <a:rPr sz="1050" dirty="0">
                <a:solidFill>
                  <a:srgbClr val="262324"/>
                </a:solidFill>
                <a:latin typeface="Calibri"/>
                <a:cs typeface="Calibri"/>
              </a:rPr>
              <a:t>except</a:t>
            </a:r>
            <a:r>
              <a:rPr sz="1050" spc="160" dirty="0">
                <a:solidFill>
                  <a:srgbClr val="262324"/>
                </a:solidFill>
                <a:latin typeface="Calibri"/>
                <a:cs typeface="Calibri"/>
              </a:rPr>
              <a:t> </a:t>
            </a:r>
            <a:r>
              <a:rPr sz="1050" dirty="0">
                <a:solidFill>
                  <a:srgbClr val="262324"/>
                </a:solidFill>
                <a:latin typeface="Calibri"/>
                <a:cs typeface="Calibri"/>
              </a:rPr>
              <a:t>for</a:t>
            </a:r>
            <a:r>
              <a:rPr sz="1050" spc="155" dirty="0">
                <a:solidFill>
                  <a:srgbClr val="262324"/>
                </a:solidFill>
                <a:latin typeface="Calibri"/>
                <a:cs typeface="Calibri"/>
              </a:rPr>
              <a:t> </a:t>
            </a:r>
            <a:r>
              <a:rPr sz="1050" dirty="0">
                <a:solidFill>
                  <a:srgbClr val="262324"/>
                </a:solidFill>
                <a:latin typeface="Calibri"/>
                <a:cs typeface="Calibri"/>
              </a:rPr>
              <a:t>short</a:t>
            </a:r>
            <a:r>
              <a:rPr sz="1050" spc="160" dirty="0">
                <a:solidFill>
                  <a:srgbClr val="262324"/>
                </a:solidFill>
                <a:latin typeface="Calibri"/>
                <a:cs typeface="Calibri"/>
              </a:rPr>
              <a:t> </a:t>
            </a:r>
            <a:r>
              <a:rPr sz="1050" dirty="0">
                <a:solidFill>
                  <a:srgbClr val="262324"/>
                </a:solidFill>
                <a:latin typeface="Calibri"/>
                <a:cs typeface="Calibri"/>
              </a:rPr>
              <a:t>trips,</a:t>
            </a:r>
            <a:r>
              <a:rPr sz="1050" spc="155" dirty="0">
                <a:solidFill>
                  <a:srgbClr val="262324"/>
                </a:solidFill>
                <a:latin typeface="Calibri"/>
                <a:cs typeface="Calibri"/>
              </a:rPr>
              <a:t> </a:t>
            </a:r>
            <a:r>
              <a:rPr sz="1050" dirty="0">
                <a:solidFill>
                  <a:srgbClr val="262324"/>
                </a:solidFill>
                <a:latin typeface="Calibri"/>
                <a:cs typeface="Calibri"/>
              </a:rPr>
              <a:t>should</a:t>
            </a:r>
            <a:r>
              <a:rPr sz="1050" spc="155" dirty="0">
                <a:solidFill>
                  <a:srgbClr val="262324"/>
                </a:solidFill>
                <a:latin typeface="Calibri"/>
                <a:cs typeface="Calibri"/>
              </a:rPr>
              <a:t> </a:t>
            </a:r>
            <a:r>
              <a:rPr sz="1050" dirty="0">
                <a:solidFill>
                  <a:srgbClr val="262324"/>
                </a:solidFill>
                <a:latin typeface="Calibri"/>
                <a:cs typeface="Calibri"/>
              </a:rPr>
              <a:t>be</a:t>
            </a:r>
            <a:r>
              <a:rPr sz="1050" spc="160" dirty="0">
                <a:solidFill>
                  <a:srgbClr val="262324"/>
                </a:solidFill>
                <a:latin typeface="Calibri"/>
                <a:cs typeface="Calibri"/>
              </a:rPr>
              <a:t> </a:t>
            </a:r>
            <a:r>
              <a:rPr sz="1050" spc="-20" dirty="0">
                <a:solidFill>
                  <a:srgbClr val="262324"/>
                </a:solidFill>
                <a:latin typeface="Calibri"/>
                <a:cs typeface="Calibri"/>
              </a:rPr>
              <a:t>done </a:t>
            </a:r>
            <a:r>
              <a:rPr sz="1050" dirty="0">
                <a:solidFill>
                  <a:srgbClr val="262324"/>
                </a:solidFill>
                <a:latin typeface="Calibri"/>
                <a:cs typeface="Calibri"/>
              </a:rPr>
              <a:t>in</a:t>
            </a:r>
            <a:r>
              <a:rPr sz="1050" spc="-40" dirty="0">
                <a:solidFill>
                  <a:srgbClr val="262324"/>
                </a:solidFill>
                <a:latin typeface="Calibri"/>
                <a:cs typeface="Calibri"/>
              </a:rPr>
              <a:t> </a:t>
            </a:r>
            <a:r>
              <a:rPr sz="1050" spc="-10" dirty="0">
                <a:solidFill>
                  <a:srgbClr val="262324"/>
                </a:solidFill>
                <a:latin typeface="Calibri"/>
                <a:cs typeface="Calibri"/>
              </a:rPr>
              <a:t>daylight.</a:t>
            </a:r>
            <a:endParaRPr sz="1050">
              <a:latin typeface="Calibri"/>
              <a:cs typeface="Calibri"/>
            </a:endParaRPr>
          </a:p>
        </p:txBody>
      </p:sp>
      <p:sp>
        <p:nvSpPr>
          <p:cNvPr id="6" name="object 6"/>
          <p:cNvSpPr txBox="1"/>
          <p:nvPr/>
        </p:nvSpPr>
        <p:spPr>
          <a:xfrm>
            <a:off x="730251" y="1249610"/>
            <a:ext cx="3054985" cy="5588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Highway</a:t>
            </a:r>
            <a:r>
              <a:rPr sz="1050" spc="-15" dirty="0">
                <a:solidFill>
                  <a:srgbClr val="262324"/>
                </a:solidFill>
                <a:latin typeface="Calibri"/>
                <a:cs typeface="Calibri"/>
              </a:rPr>
              <a:t> </a:t>
            </a:r>
            <a:r>
              <a:rPr sz="1050" spc="-20" dirty="0">
                <a:solidFill>
                  <a:srgbClr val="262324"/>
                </a:solidFill>
                <a:latin typeface="Calibri"/>
                <a:cs typeface="Calibri"/>
              </a:rPr>
              <a:t>transport</a:t>
            </a:r>
            <a:r>
              <a:rPr sz="1050" spc="-10" dirty="0">
                <a:solidFill>
                  <a:srgbClr val="262324"/>
                </a:solidFill>
                <a:latin typeface="Calibri"/>
                <a:cs typeface="Calibri"/>
              </a:rPr>
              <a:t> </a:t>
            </a:r>
            <a:r>
              <a:rPr sz="1050" dirty="0">
                <a:solidFill>
                  <a:srgbClr val="262324"/>
                </a:solidFill>
                <a:latin typeface="Calibri"/>
                <a:cs typeface="Calibri"/>
              </a:rPr>
              <a:t>of</a:t>
            </a:r>
            <a:r>
              <a:rPr sz="1050" spc="-10" dirty="0">
                <a:solidFill>
                  <a:srgbClr val="262324"/>
                </a:solidFill>
                <a:latin typeface="Calibri"/>
                <a:cs typeface="Calibri"/>
              </a:rPr>
              <a:t> boats, </a:t>
            </a:r>
            <a:r>
              <a:rPr sz="1050" dirty="0">
                <a:solidFill>
                  <a:srgbClr val="262324"/>
                </a:solidFill>
                <a:latin typeface="Calibri"/>
                <a:cs typeface="Calibri"/>
              </a:rPr>
              <a:t>by</a:t>
            </a:r>
            <a:r>
              <a:rPr sz="1050" spc="-15" dirty="0">
                <a:solidFill>
                  <a:srgbClr val="262324"/>
                </a:solidFill>
                <a:latin typeface="Calibri"/>
                <a:cs typeface="Calibri"/>
              </a:rPr>
              <a:t> </a:t>
            </a:r>
            <a:r>
              <a:rPr sz="1050" spc="-10" dirty="0">
                <a:solidFill>
                  <a:srgbClr val="262324"/>
                </a:solidFill>
                <a:latin typeface="Calibri"/>
                <a:cs typeface="Calibri"/>
              </a:rPr>
              <a:t>trailer </a:t>
            </a:r>
            <a:r>
              <a:rPr sz="1050" dirty="0">
                <a:solidFill>
                  <a:srgbClr val="262324"/>
                </a:solidFill>
                <a:latin typeface="Calibri"/>
                <a:cs typeface="Calibri"/>
              </a:rPr>
              <a:t>or</a:t>
            </a:r>
            <a:r>
              <a:rPr sz="1050" spc="-10" dirty="0">
                <a:solidFill>
                  <a:srgbClr val="262324"/>
                </a:solidFill>
                <a:latin typeface="Calibri"/>
                <a:cs typeface="Calibri"/>
              </a:rPr>
              <a:t> </a:t>
            </a:r>
            <a:r>
              <a:rPr sz="1050" dirty="0">
                <a:solidFill>
                  <a:srgbClr val="262324"/>
                </a:solidFill>
                <a:latin typeface="Calibri"/>
                <a:cs typeface="Calibri"/>
              </a:rPr>
              <a:t>on</a:t>
            </a:r>
            <a:r>
              <a:rPr sz="1050" spc="-10" dirty="0">
                <a:solidFill>
                  <a:srgbClr val="262324"/>
                </a:solidFill>
                <a:latin typeface="Calibri"/>
                <a:cs typeface="Calibri"/>
              </a:rPr>
              <a:t> </a:t>
            </a:r>
            <a:r>
              <a:rPr sz="1050" spc="-20" dirty="0">
                <a:solidFill>
                  <a:srgbClr val="262324"/>
                </a:solidFill>
                <a:latin typeface="Calibri"/>
                <a:cs typeface="Calibri"/>
              </a:rPr>
              <a:t>roof</a:t>
            </a:r>
            <a:r>
              <a:rPr sz="1050" spc="-15" dirty="0">
                <a:solidFill>
                  <a:srgbClr val="262324"/>
                </a:solidFill>
                <a:latin typeface="Calibri"/>
                <a:cs typeface="Calibri"/>
              </a:rPr>
              <a:t> </a:t>
            </a:r>
            <a:r>
              <a:rPr sz="1050" spc="-10" dirty="0">
                <a:solidFill>
                  <a:srgbClr val="262324"/>
                </a:solidFill>
                <a:latin typeface="Calibri"/>
                <a:cs typeface="Calibri"/>
              </a:rPr>
              <a:t>carriers, </a:t>
            </a:r>
            <a:r>
              <a:rPr sz="1050" dirty="0">
                <a:solidFill>
                  <a:srgbClr val="262324"/>
                </a:solidFill>
                <a:latin typeface="Calibri"/>
                <a:cs typeface="Calibri"/>
              </a:rPr>
              <a:t>requires</a:t>
            </a:r>
            <a:r>
              <a:rPr sz="1050" spc="280" dirty="0">
                <a:solidFill>
                  <a:srgbClr val="262324"/>
                </a:solidFill>
                <a:latin typeface="Calibri"/>
                <a:cs typeface="Calibri"/>
              </a:rPr>
              <a:t> </a:t>
            </a:r>
            <a:r>
              <a:rPr sz="1050" dirty="0">
                <a:solidFill>
                  <a:srgbClr val="262324"/>
                </a:solidFill>
                <a:latin typeface="Calibri"/>
                <a:cs typeface="Calibri"/>
              </a:rPr>
              <a:t>special</a:t>
            </a:r>
            <a:r>
              <a:rPr sz="1050" spc="280" dirty="0">
                <a:solidFill>
                  <a:srgbClr val="262324"/>
                </a:solidFill>
                <a:latin typeface="Calibri"/>
                <a:cs typeface="Calibri"/>
              </a:rPr>
              <a:t> </a:t>
            </a:r>
            <a:r>
              <a:rPr sz="1050" dirty="0">
                <a:solidFill>
                  <a:srgbClr val="262324"/>
                </a:solidFill>
                <a:latin typeface="Calibri"/>
                <a:cs typeface="Calibri"/>
              </a:rPr>
              <a:t>consideration</a:t>
            </a:r>
            <a:r>
              <a:rPr sz="1050" spc="280" dirty="0">
                <a:solidFill>
                  <a:srgbClr val="262324"/>
                </a:solidFill>
                <a:latin typeface="Calibri"/>
                <a:cs typeface="Calibri"/>
              </a:rPr>
              <a:t> </a:t>
            </a:r>
            <a:r>
              <a:rPr sz="1050" dirty="0">
                <a:solidFill>
                  <a:srgbClr val="262324"/>
                </a:solidFill>
                <a:latin typeface="Calibri"/>
                <a:cs typeface="Calibri"/>
              </a:rPr>
              <a:t>and</a:t>
            </a:r>
            <a:r>
              <a:rPr sz="1050" spc="280" dirty="0">
                <a:solidFill>
                  <a:srgbClr val="262324"/>
                </a:solidFill>
                <a:latin typeface="Calibri"/>
                <a:cs typeface="Calibri"/>
              </a:rPr>
              <a:t> </a:t>
            </a:r>
            <a:r>
              <a:rPr sz="1050" dirty="0">
                <a:solidFill>
                  <a:srgbClr val="262324"/>
                </a:solidFill>
                <a:latin typeface="Calibri"/>
                <a:cs typeface="Calibri"/>
              </a:rPr>
              <a:t>will</a:t>
            </a:r>
            <a:r>
              <a:rPr sz="1050" spc="280" dirty="0">
                <a:solidFill>
                  <a:srgbClr val="262324"/>
                </a:solidFill>
                <a:latin typeface="Calibri"/>
                <a:cs typeface="Calibri"/>
              </a:rPr>
              <a:t> </a:t>
            </a:r>
            <a:r>
              <a:rPr sz="1050" dirty="0">
                <a:solidFill>
                  <a:srgbClr val="262324"/>
                </a:solidFill>
                <a:latin typeface="Calibri"/>
                <a:cs typeface="Calibri"/>
              </a:rPr>
              <a:t>be</a:t>
            </a:r>
            <a:r>
              <a:rPr sz="1050" spc="280" dirty="0">
                <a:solidFill>
                  <a:srgbClr val="262324"/>
                </a:solidFill>
                <a:latin typeface="Calibri"/>
                <a:cs typeface="Calibri"/>
              </a:rPr>
              <a:t> </a:t>
            </a:r>
            <a:r>
              <a:rPr sz="1050" spc="-10" dirty="0">
                <a:solidFill>
                  <a:srgbClr val="262324"/>
                </a:solidFill>
                <a:latin typeface="Calibri"/>
                <a:cs typeface="Calibri"/>
              </a:rPr>
              <a:t>discussed </a:t>
            </a:r>
            <a:r>
              <a:rPr sz="1050" spc="-25" dirty="0">
                <a:solidFill>
                  <a:srgbClr val="262324"/>
                </a:solidFill>
                <a:latin typeface="Calibri"/>
                <a:cs typeface="Calibri"/>
              </a:rPr>
              <a:t>further</a:t>
            </a:r>
            <a:r>
              <a:rPr sz="1050" spc="-10" dirty="0">
                <a:solidFill>
                  <a:srgbClr val="262324"/>
                </a:solidFill>
                <a:latin typeface="Calibri"/>
                <a:cs typeface="Calibri"/>
              </a:rPr>
              <a:t> </a:t>
            </a:r>
            <a:r>
              <a:rPr sz="1050" dirty="0">
                <a:solidFill>
                  <a:srgbClr val="262324"/>
                </a:solidFill>
                <a:latin typeface="Calibri"/>
                <a:cs typeface="Calibri"/>
              </a:rPr>
              <a:t>in</a:t>
            </a:r>
            <a:r>
              <a:rPr sz="1050" spc="-5" dirty="0">
                <a:solidFill>
                  <a:srgbClr val="262324"/>
                </a:solidFill>
                <a:latin typeface="Calibri"/>
                <a:cs typeface="Calibri"/>
              </a:rPr>
              <a:t> </a:t>
            </a:r>
            <a:r>
              <a:rPr sz="1050" dirty="0">
                <a:solidFill>
                  <a:srgbClr val="262324"/>
                </a:solidFill>
                <a:latin typeface="Calibri"/>
                <a:cs typeface="Calibri"/>
              </a:rPr>
              <a:t>sections</a:t>
            </a:r>
            <a:r>
              <a:rPr sz="1050" spc="-5" dirty="0">
                <a:solidFill>
                  <a:srgbClr val="262324"/>
                </a:solidFill>
                <a:latin typeface="Calibri"/>
                <a:cs typeface="Calibri"/>
              </a:rPr>
              <a:t> </a:t>
            </a:r>
            <a:r>
              <a:rPr sz="1050" spc="-10" dirty="0">
                <a:solidFill>
                  <a:srgbClr val="262324"/>
                </a:solidFill>
                <a:latin typeface="Calibri"/>
                <a:cs typeface="Calibri"/>
              </a:rPr>
              <a:t>on</a:t>
            </a:r>
            <a:r>
              <a:rPr sz="1050" spc="-5" dirty="0">
                <a:solidFill>
                  <a:srgbClr val="262324"/>
                </a:solidFill>
                <a:latin typeface="Calibri"/>
                <a:cs typeface="Calibri"/>
              </a:rPr>
              <a:t> </a:t>
            </a:r>
            <a:r>
              <a:rPr sz="1050" dirty="0">
                <a:solidFill>
                  <a:srgbClr val="262324"/>
                </a:solidFill>
                <a:latin typeface="Calibri"/>
                <a:cs typeface="Calibri"/>
              </a:rPr>
              <a:t>various</a:t>
            </a:r>
            <a:r>
              <a:rPr sz="1050" spc="-5" dirty="0">
                <a:solidFill>
                  <a:srgbClr val="262324"/>
                </a:solidFill>
                <a:latin typeface="Calibri"/>
                <a:cs typeface="Calibri"/>
              </a:rPr>
              <a:t> </a:t>
            </a:r>
            <a:r>
              <a:rPr sz="1050" spc="-10" dirty="0">
                <a:solidFill>
                  <a:srgbClr val="262324"/>
                </a:solidFill>
                <a:latin typeface="Calibri"/>
                <a:cs typeface="Calibri"/>
              </a:rPr>
              <a:t>craft.</a:t>
            </a:r>
            <a:endParaRPr sz="1050">
              <a:latin typeface="Calibri"/>
              <a:cs typeface="Calibri"/>
            </a:endParaRPr>
          </a:p>
        </p:txBody>
      </p:sp>
      <p:sp>
        <p:nvSpPr>
          <p:cNvPr id="7" name="object 7"/>
          <p:cNvSpPr txBox="1"/>
          <p:nvPr/>
        </p:nvSpPr>
        <p:spPr>
          <a:xfrm>
            <a:off x="730251" y="1872859"/>
            <a:ext cx="3053080" cy="1316355"/>
          </a:xfrm>
          <a:prstGeom prst="rect">
            <a:avLst/>
          </a:prstGeom>
        </p:spPr>
        <p:txBody>
          <a:bodyPr vert="horz" wrap="square" lIns="0" tIns="104139" rIns="0" bIns="0" rtlCol="0">
            <a:spAutoFit/>
          </a:bodyPr>
          <a:lstStyle/>
          <a:p>
            <a:pPr marL="12700" algn="just">
              <a:lnSpc>
                <a:spcPct val="100000"/>
              </a:lnSpc>
              <a:spcBef>
                <a:spcPts val="819"/>
              </a:spcBef>
            </a:pPr>
            <a:r>
              <a:rPr sz="1800" dirty="0">
                <a:solidFill>
                  <a:srgbClr val="E8B620"/>
                </a:solidFill>
                <a:latin typeface="Impact"/>
                <a:cs typeface="Impact"/>
              </a:rPr>
              <a:t>Tour</a:t>
            </a:r>
            <a:r>
              <a:rPr sz="1800" spc="-15" dirty="0">
                <a:solidFill>
                  <a:srgbClr val="E8B620"/>
                </a:solidFill>
                <a:latin typeface="Impact"/>
                <a:cs typeface="Impact"/>
              </a:rPr>
              <a:t> </a:t>
            </a:r>
            <a:r>
              <a:rPr sz="1800" dirty="0">
                <a:solidFill>
                  <a:srgbClr val="E8B620"/>
                </a:solidFill>
                <a:latin typeface="Impact"/>
                <a:cs typeface="Impact"/>
              </a:rPr>
              <a:t>and</a:t>
            </a:r>
            <a:r>
              <a:rPr sz="1800" spc="-5" dirty="0">
                <a:solidFill>
                  <a:srgbClr val="E8B620"/>
                </a:solidFill>
                <a:latin typeface="Impact"/>
                <a:cs typeface="Impact"/>
              </a:rPr>
              <a:t> </a:t>
            </a:r>
            <a:r>
              <a:rPr sz="1800" dirty="0">
                <a:solidFill>
                  <a:srgbClr val="E8B620"/>
                </a:solidFill>
                <a:latin typeface="Impact"/>
                <a:cs typeface="Impact"/>
              </a:rPr>
              <a:t>Activitv</a:t>
            </a:r>
            <a:r>
              <a:rPr sz="1800" spc="-10" dirty="0">
                <a:solidFill>
                  <a:srgbClr val="E8B620"/>
                </a:solidFill>
                <a:latin typeface="Impact"/>
                <a:cs typeface="Impact"/>
              </a:rPr>
              <a:t> Plans</a:t>
            </a:r>
            <a:endParaRPr sz="1800">
              <a:latin typeface="Impact"/>
              <a:cs typeface="Impact"/>
            </a:endParaRPr>
          </a:p>
          <a:p>
            <a:pPr marL="12700" marR="5080" algn="just">
              <a:lnSpc>
                <a:spcPct val="111100"/>
              </a:lnSpc>
              <a:spcBef>
                <a:spcPts val="285"/>
              </a:spcBef>
            </a:pPr>
            <a:r>
              <a:rPr sz="1050" spc="-35" dirty="0">
                <a:solidFill>
                  <a:srgbClr val="262324"/>
                </a:solidFill>
                <a:latin typeface="Calibri"/>
                <a:cs typeface="Calibri"/>
              </a:rPr>
              <a:t>There</a:t>
            </a:r>
            <a:r>
              <a:rPr sz="1050" spc="-25" dirty="0">
                <a:solidFill>
                  <a:srgbClr val="262324"/>
                </a:solidFill>
                <a:latin typeface="Calibri"/>
                <a:cs typeface="Calibri"/>
              </a:rPr>
              <a:t> </a:t>
            </a:r>
            <a:r>
              <a:rPr sz="1050" dirty="0">
                <a:solidFill>
                  <a:srgbClr val="262324"/>
                </a:solidFill>
                <a:latin typeface="Calibri"/>
                <a:cs typeface="Calibri"/>
              </a:rPr>
              <a:t>is</a:t>
            </a:r>
            <a:r>
              <a:rPr sz="1050" spc="-55" dirty="0">
                <a:solidFill>
                  <a:srgbClr val="262324"/>
                </a:solidFill>
                <a:latin typeface="Calibri"/>
                <a:cs typeface="Calibri"/>
              </a:rPr>
              <a:t> </a:t>
            </a:r>
            <a:r>
              <a:rPr sz="1050" spc="-75" dirty="0">
                <a:solidFill>
                  <a:srgbClr val="262324"/>
                </a:solidFill>
                <a:latin typeface="Calibri"/>
                <a:cs typeface="Calibri"/>
              </a:rPr>
              <a:t>no</a:t>
            </a:r>
            <a:r>
              <a:rPr sz="1050" spc="15" dirty="0">
                <a:solidFill>
                  <a:srgbClr val="262324"/>
                </a:solidFill>
                <a:latin typeface="Calibri"/>
                <a:cs typeface="Calibri"/>
              </a:rPr>
              <a:t> </a:t>
            </a:r>
            <a:r>
              <a:rPr sz="1050" spc="-40" dirty="0">
                <a:solidFill>
                  <a:srgbClr val="262324"/>
                </a:solidFill>
                <a:latin typeface="Calibri"/>
                <a:cs typeface="Calibri"/>
              </a:rPr>
              <a:t>national</a:t>
            </a:r>
            <a:r>
              <a:rPr sz="1050" dirty="0">
                <a:solidFill>
                  <a:srgbClr val="262324"/>
                </a:solidFill>
                <a:latin typeface="Calibri"/>
                <a:cs typeface="Calibri"/>
              </a:rPr>
              <a:t> </a:t>
            </a:r>
            <a:r>
              <a:rPr sz="1050" spc="-25" dirty="0">
                <a:solidFill>
                  <a:srgbClr val="262324"/>
                </a:solidFill>
                <a:latin typeface="Calibri"/>
                <a:cs typeface="Calibri"/>
              </a:rPr>
              <a:t>policy</a:t>
            </a:r>
            <a:r>
              <a:rPr sz="1050" dirty="0">
                <a:solidFill>
                  <a:srgbClr val="262324"/>
                </a:solidFill>
                <a:latin typeface="Calibri"/>
                <a:cs typeface="Calibri"/>
              </a:rPr>
              <a:t> </a:t>
            </a:r>
            <a:r>
              <a:rPr sz="1050" spc="-65" dirty="0">
                <a:solidFill>
                  <a:srgbClr val="262324"/>
                </a:solidFill>
                <a:latin typeface="Calibri"/>
                <a:cs typeface="Calibri"/>
              </a:rPr>
              <a:t>that</a:t>
            </a:r>
            <a:r>
              <a:rPr sz="1050" spc="5" dirty="0">
                <a:solidFill>
                  <a:srgbClr val="262324"/>
                </a:solidFill>
                <a:latin typeface="Calibri"/>
                <a:cs typeface="Calibri"/>
              </a:rPr>
              <a:t> </a:t>
            </a:r>
            <a:r>
              <a:rPr sz="1050" spc="-30" dirty="0">
                <a:solidFill>
                  <a:srgbClr val="262324"/>
                </a:solidFill>
                <a:latin typeface="Calibri"/>
                <a:cs typeface="Calibri"/>
              </a:rPr>
              <a:t>requires</a:t>
            </a:r>
            <a:r>
              <a:rPr sz="1050" spc="-5" dirty="0">
                <a:solidFill>
                  <a:srgbClr val="262324"/>
                </a:solidFill>
                <a:latin typeface="Calibri"/>
                <a:cs typeface="Calibri"/>
              </a:rPr>
              <a:t> </a:t>
            </a:r>
            <a:r>
              <a:rPr sz="1050" spc="-45" dirty="0">
                <a:solidFill>
                  <a:srgbClr val="262324"/>
                </a:solidFill>
                <a:latin typeface="Calibri"/>
                <a:cs typeface="Calibri"/>
              </a:rPr>
              <a:t>units</a:t>
            </a:r>
            <a:r>
              <a:rPr sz="1050" dirty="0">
                <a:solidFill>
                  <a:srgbClr val="262324"/>
                </a:solidFill>
                <a:latin typeface="Calibri"/>
                <a:cs typeface="Calibri"/>
              </a:rPr>
              <a:t> </a:t>
            </a:r>
            <a:r>
              <a:rPr sz="1050" spc="-105" dirty="0">
                <a:solidFill>
                  <a:srgbClr val="262324"/>
                </a:solidFill>
                <a:latin typeface="Calibri"/>
                <a:cs typeface="Calibri"/>
              </a:rPr>
              <a:t>to</a:t>
            </a:r>
            <a:r>
              <a:rPr sz="1050" spc="45" dirty="0">
                <a:solidFill>
                  <a:srgbClr val="262324"/>
                </a:solidFill>
                <a:latin typeface="Calibri"/>
                <a:cs typeface="Calibri"/>
              </a:rPr>
              <a:t> </a:t>
            </a:r>
            <a:r>
              <a:rPr sz="1050" spc="-30" dirty="0">
                <a:solidFill>
                  <a:srgbClr val="262324"/>
                </a:solidFill>
                <a:latin typeface="Calibri"/>
                <a:cs typeface="Calibri"/>
              </a:rPr>
              <a:t>file</a:t>
            </a:r>
            <a:r>
              <a:rPr sz="1050" dirty="0">
                <a:solidFill>
                  <a:srgbClr val="262324"/>
                </a:solidFill>
                <a:latin typeface="Calibri"/>
                <a:cs typeface="Calibri"/>
              </a:rPr>
              <a:t> a</a:t>
            </a:r>
            <a:r>
              <a:rPr sz="1050" spc="-5" dirty="0">
                <a:solidFill>
                  <a:srgbClr val="262324"/>
                </a:solidFill>
                <a:latin typeface="Calibri"/>
                <a:cs typeface="Calibri"/>
              </a:rPr>
              <a:t> </a:t>
            </a:r>
            <a:r>
              <a:rPr sz="1050" spc="-10" dirty="0">
                <a:solidFill>
                  <a:srgbClr val="262324"/>
                </a:solidFill>
                <a:latin typeface="Calibri"/>
                <a:cs typeface="Calibri"/>
              </a:rPr>
              <a:t>formal </a:t>
            </a:r>
            <a:r>
              <a:rPr sz="1050" spc="-70" dirty="0">
                <a:solidFill>
                  <a:srgbClr val="262324"/>
                </a:solidFill>
                <a:latin typeface="Calibri"/>
                <a:cs typeface="Calibri"/>
              </a:rPr>
              <a:t>tour</a:t>
            </a:r>
            <a:r>
              <a:rPr sz="1050" spc="10" dirty="0">
                <a:solidFill>
                  <a:srgbClr val="262324"/>
                </a:solidFill>
                <a:latin typeface="Calibri"/>
                <a:cs typeface="Calibri"/>
              </a:rPr>
              <a:t> </a:t>
            </a:r>
            <a:r>
              <a:rPr sz="1050" spc="-45" dirty="0">
                <a:solidFill>
                  <a:srgbClr val="262324"/>
                </a:solidFill>
                <a:latin typeface="Calibri"/>
                <a:cs typeface="Calibri"/>
              </a:rPr>
              <a:t>plan</a:t>
            </a:r>
            <a:r>
              <a:rPr sz="1050" spc="-5" dirty="0">
                <a:solidFill>
                  <a:srgbClr val="262324"/>
                </a:solidFill>
                <a:latin typeface="Calibri"/>
                <a:cs typeface="Calibri"/>
              </a:rPr>
              <a:t> </a:t>
            </a:r>
            <a:r>
              <a:rPr sz="1050" spc="-60" dirty="0">
                <a:solidFill>
                  <a:srgbClr val="262324"/>
                </a:solidFill>
                <a:latin typeface="Calibri"/>
                <a:cs typeface="Calibri"/>
              </a:rPr>
              <a:t>with</a:t>
            </a:r>
            <a:r>
              <a:rPr sz="1050" spc="5" dirty="0">
                <a:solidFill>
                  <a:srgbClr val="262324"/>
                </a:solidFill>
                <a:latin typeface="Calibri"/>
                <a:cs typeface="Calibri"/>
              </a:rPr>
              <a:t> </a:t>
            </a:r>
            <a:r>
              <a:rPr sz="1050" spc="-10" dirty="0">
                <a:solidFill>
                  <a:srgbClr val="262324"/>
                </a:solidFill>
                <a:latin typeface="Calibri"/>
                <a:cs typeface="Calibri"/>
              </a:rPr>
              <a:t>local</a:t>
            </a:r>
            <a:r>
              <a:rPr sz="1050" dirty="0">
                <a:solidFill>
                  <a:srgbClr val="262324"/>
                </a:solidFill>
                <a:latin typeface="Calibri"/>
                <a:cs typeface="Calibri"/>
              </a:rPr>
              <a:t> </a:t>
            </a:r>
            <a:r>
              <a:rPr sz="1050" spc="-20" dirty="0">
                <a:solidFill>
                  <a:srgbClr val="262324"/>
                </a:solidFill>
                <a:latin typeface="Calibri"/>
                <a:cs typeface="Calibri"/>
              </a:rPr>
              <a:t>councils.</a:t>
            </a:r>
            <a:r>
              <a:rPr sz="1050" spc="5" dirty="0">
                <a:solidFill>
                  <a:srgbClr val="262324"/>
                </a:solidFill>
                <a:latin typeface="Calibri"/>
                <a:cs typeface="Calibri"/>
              </a:rPr>
              <a:t> </a:t>
            </a:r>
            <a:r>
              <a:rPr sz="1050" spc="-50" dirty="0">
                <a:solidFill>
                  <a:srgbClr val="262324"/>
                </a:solidFill>
                <a:latin typeface="Calibri"/>
                <a:cs typeface="Calibri"/>
              </a:rPr>
              <a:t>However,</a:t>
            </a:r>
            <a:r>
              <a:rPr sz="1050" spc="5" dirty="0">
                <a:solidFill>
                  <a:srgbClr val="262324"/>
                </a:solidFill>
                <a:latin typeface="Calibri"/>
                <a:cs typeface="Calibri"/>
              </a:rPr>
              <a:t> </a:t>
            </a:r>
            <a:r>
              <a:rPr sz="1050" spc="-60" dirty="0">
                <a:solidFill>
                  <a:srgbClr val="262324"/>
                </a:solidFill>
                <a:latin typeface="Calibri"/>
                <a:cs typeface="Calibri"/>
              </a:rPr>
              <a:t>informed</a:t>
            </a:r>
            <a:r>
              <a:rPr sz="1050" dirty="0">
                <a:solidFill>
                  <a:srgbClr val="262324"/>
                </a:solidFill>
                <a:latin typeface="Calibri"/>
                <a:cs typeface="Calibri"/>
              </a:rPr>
              <a:t> </a:t>
            </a:r>
            <a:r>
              <a:rPr sz="1050" spc="-40" dirty="0">
                <a:solidFill>
                  <a:srgbClr val="262324"/>
                </a:solidFill>
                <a:latin typeface="Calibri"/>
                <a:cs typeface="Calibri"/>
              </a:rPr>
              <a:t>planning</a:t>
            </a:r>
            <a:r>
              <a:rPr sz="1050" spc="5" dirty="0">
                <a:solidFill>
                  <a:srgbClr val="262324"/>
                </a:solidFill>
                <a:latin typeface="Calibri"/>
                <a:cs typeface="Calibri"/>
              </a:rPr>
              <a:t> </a:t>
            </a:r>
            <a:r>
              <a:rPr sz="1050" spc="-25" dirty="0">
                <a:solidFill>
                  <a:srgbClr val="262324"/>
                </a:solidFill>
                <a:latin typeface="Calibri"/>
                <a:cs typeface="Calibri"/>
              </a:rPr>
              <a:t>at </a:t>
            </a:r>
            <a:r>
              <a:rPr sz="1050" spc="-45" dirty="0">
                <a:solidFill>
                  <a:srgbClr val="262324"/>
                </a:solidFill>
                <a:latin typeface="Calibri"/>
                <a:cs typeface="Calibri"/>
              </a:rPr>
              <a:t>the</a:t>
            </a:r>
            <a:r>
              <a:rPr sz="1050" spc="-5" dirty="0">
                <a:solidFill>
                  <a:srgbClr val="262324"/>
                </a:solidFill>
                <a:latin typeface="Calibri"/>
                <a:cs typeface="Calibri"/>
              </a:rPr>
              <a:t> </a:t>
            </a:r>
            <a:r>
              <a:rPr sz="1050" spc="-50" dirty="0">
                <a:solidFill>
                  <a:srgbClr val="262324"/>
                </a:solidFill>
                <a:latin typeface="Calibri"/>
                <a:cs typeface="Calibri"/>
              </a:rPr>
              <a:t>unit</a:t>
            </a:r>
            <a:r>
              <a:rPr sz="1050" spc="-5" dirty="0">
                <a:solidFill>
                  <a:srgbClr val="262324"/>
                </a:solidFill>
                <a:latin typeface="Calibri"/>
                <a:cs typeface="Calibri"/>
              </a:rPr>
              <a:t> </a:t>
            </a:r>
            <a:r>
              <a:rPr sz="1050" spc="-20" dirty="0">
                <a:solidFill>
                  <a:srgbClr val="262324"/>
                </a:solidFill>
                <a:latin typeface="Calibri"/>
                <a:cs typeface="Calibri"/>
              </a:rPr>
              <a:t>level</a:t>
            </a:r>
            <a:r>
              <a:rPr sz="1050" spc="-5" dirty="0">
                <a:solidFill>
                  <a:srgbClr val="262324"/>
                </a:solidFill>
                <a:latin typeface="Calibri"/>
                <a:cs typeface="Calibri"/>
              </a:rPr>
              <a:t> </a:t>
            </a:r>
            <a:r>
              <a:rPr sz="1050" dirty="0">
                <a:solidFill>
                  <a:srgbClr val="262324"/>
                </a:solidFill>
                <a:latin typeface="Calibri"/>
                <a:cs typeface="Calibri"/>
              </a:rPr>
              <a:t>is</a:t>
            </a:r>
            <a:r>
              <a:rPr sz="1050" spc="-5"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spc="-10" dirty="0">
                <a:solidFill>
                  <a:srgbClr val="262324"/>
                </a:solidFill>
                <a:latin typeface="Calibri"/>
                <a:cs typeface="Calibri"/>
              </a:rPr>
              <a:t>practical</a:t>
            </a:r>
            <a:r>
              <a:rPr sz="1050" spc="-5" dirty="0">
                <a:solidFill>
                  <a:srgbClr val="262324"/>
                </a:solidFill>
                <a:latin typeface="Calibri"/>
                <a:cs typeface="Calibri"/>
              </a:rPr>
              <a:t> </a:t>
            </a:r>
            <a:r>
              <a:rPr sz="1050" spc="-20" dirty="0">
                <a:solidFill>
                  <a:srgbClr val="262324"/>
                </a:solidFill>
                <a:latin typeface="Calibri"/>
                <a:cs typeface="Calibri"/>
              </a:rPr>
              <a:t>concept</a:t>
            </a:r>
            <a:r>
              <a:rPr sz="1050" spc="-5" dirty="0">
                <a:solidFill>
                  <a:srgbClr val="262324"/>
                </a:solidFill>
                <a:latin typeface="Calibri"/>
                <a:cs typeface="Calibri"/>
              </a:rPr>
              <a:t> </a:t>
            </a:r>
            <a:r>
              <a:rPr sz="1050" spc="-55" dirty="0">
                <a:solidFill>
                  <a:srgbClr val="262324"/>
                </a:solidFill>
                <a:latin typeface="Calibri"/>
                <a:cs typeface="Calibri"/>
              </a:rPr>
              <a:t>that</a:t>
            </a:r>
            <a:r>
              <a:rPr sz="1050" spc="-5" dirty="0">
                <a:solidFill>
                  <a:srgbClr val="262324"/>
                </a:solidFill>
                <a:latin typeface="Calibri"/>
                <a:cs typeface="Calibri"/>
              </a:rPr>
              <a:t> </a:t>
            </a:r>
            <a:r>
              <a:rPr sz="1050" spc="-25" dirty="0">
                <a:solidFill>
                  <a:srgbClr val="262324"/>
                </a:solidFill>
                <a:latin typeface="Calibri"/>
                <a:cs typeface="Calibri"/>
              </a:rPr>
              <a:t>fosters</a:t>
            </a:r>
            <a:r>
              <a:rPr sz="1050" spc="-5" dirty="0">
                <a:solidFill>
                  <a:srgbClr val="262324"/>
                </a:solidFill>
                <a:latin typeface="Calibri"/>
                <a:cs typeface="Calibri"/>
              </a:rPr>
              <a:t> </a:t>
            </a:r>
            <a:r>
              <a:rPr sz="1050" spc="-10" dirty="0">
                <a:solidFill>
                  <a:srgbClr val="262324"/>
                </a:solidFill>
                <a:latin typeface="Calibri"/>
                <a:cs typeface="Calibri"/>
              </a:rPr>
              <a:t>successful, </a:t>
            </a:r>
            <a:r>
              <a:rPr sz="1050" dirty="0">
                <a:solidFill>
                  <a:srgbClr val="262324"/>
                </a:solidFill>
                <a:latin typeface="Calibri"/>
                <a:cs typeface="Calibri"/>
              </a:rPr>
              <a:t>safe</a:t>
            </a:r>
            <a:r>
              <a:rPr sz="1050" spc="10" dirty="0">
                <a:solidFill>
                  <a:srgbClr val="262324"/>
                </a:solidFill>
                <a:latin typeface="Calibri"/>
                <a:cs typeface="Calibri"/>
              </a:rPr>
              <a:t> </a:t>
            </a:r>
            <a:r>
              <a:rPr sz="1050" spc="-25" dirty="0">
                <a:solidFill>
                  <a:srgbClr val="262324"/>
                </a:solidFill>
                <a:latin typeface="Calibri"/>
                <a:cs typeface="Calibri"/>
              </a:rPr>
              <a:t>activities</a:t>
            </a:r>
            <a:r>
              <a:rPr sz="1050" spc="15" dirty="0">
                <a:solidFill>
                  <a:srgbClr val="262324"/>
                </a:solidFill>
                <a:latin typeface="Calibri"/>
                <a:cs typeface="Calibri"/>
              </a:rPr>
              <a:t> </a:t>
            </a:r>
            <a:r>
              <a:rPr sz="1050" spc="-10" dirty="0">
                <a:solidFill>
                  <a:srgbClr val="262324"/>
                </a:solidFill>
                <a:latin typeface="Calibri"/>
                <a:cs typeface="Calibri"/>
              </a:rPr>
              <a:t>and</a:t>
            </a:r>
            <a:r>
              <a:rPr sz="1050" spc="15" dirty="0">
                <a:solidFill>
                  <a:srgbClr val="262324"/>
                </a:solidFill>
                <a:latin typeface="Calibri"/>
                <a:cs typeface="Calibri"/>
              </a:rPr>
              <a:t> </a:t>
            </a:r>
            <a:r>
              <a:rPr sz="1050" dirty="0">
                <a:solidFill>
                  <a:srgbClr val="262324"/>
                </a:solidFill>
                <a:latin typeface="Calibri"/>
                <a:cs typeface="Calibri"/>
              </a:rPr>
              <a:t>is</a:t>
            </a:r>
            <a:r>
              <a:rPr sz="1050" spc="15" dirty="0">
                <a:solidFill>
                  <a:srgbClr val="262324"/>
                </a:solidFill>
                <a:latin typeface="Calibri"/>
                <a:cs typeface="Calibri"/>
              </a:rPr>
              <a:t> </a:t>
            </a:r>
            <a:r>
              <a:rPr sz="1050" spc="-25" dirty="0">
                <a:solidFill>
                  <a:srgbClr val="262324"/>
                </a:solidFill>
                <a:latin typeface="Calibri"/>
                <a:cs typeface="Calibri"/>
              </a:rPr>
              <a:t>recognized</a:t>
            </a:r>
            <a:r>
              <a:rPr sz="1050" spc="15" dirty="0">
                <a:solidFill>
                  <a:srgbClr val="262324"/>
                </a:solidFill>
                <a:latin typeface="Calibri"/>
                <a:cs typeface="Calibri"/>
              </a:rPr>
              <a:t> </a:t>
            </a:r>
            <a:r>
              <a:rPr sz="1050" dirty="0">
                <a:solidFill>
                  <a:srgbClr val="262324"/>
                </a:solidFill>
                <a:latin typeface="Calibri"/>
                <a:cs typeface="Calibri"/>
              </a:rPr>
              <a:t>as</a:t>
            </a:r>
            <a:r>
              <a:rPr sz="1050" spc="15" dirty="0">
                <a:solidFill>
                  <a:srgbClr val="262324"/>
                </a:solidFill>
                <a:latin typeface="Calibri"/>
                <a:cs typeface="Calibri"/>
              </a:rPr>
              <a:t> </a:t>
            </a:r>
            <a:r>
              <a:rPr sz="1050" dirty="0">
                <a:solidFill>
                  <a:srgbClr val="262324"/>
                </a:solidFill>
                <a:latin typeface="Calibri"/>
                <a:cs typeface="Calibri"/>
              </a:rPr>
              <a:t>such</a:t>
            </a:r>
            <a:r>
              <a:rPr sz="1050" spc="10" dirty="0">
                <a:solidFill>
                  <a:srgbClr val="262324"/>
                </a:solidFill>
                <a:latin typeface="Calibri"/>
                <a:cs typeface="Calibri"/>
              </a:rPr>
              <a:t> </a:t>
            </a:r>
            <a:r>
              <a:rPr sz="1050" dirty="0">
                <a:solidFill>
                  <a:srgbClr val="262324"/>
                </a:solidFill>
                <a:latin typeface="Calibri"/>
                <a:cs typeface="Calibri"/>
              </a:rPr>
              <a:t>in</a:t>
            </a:r>
            <a:r>
              <a:rPr sz="1050" spc="15" dirty="0">
                <a:solidFill>
                  <a:srgbClr val="262324"/>
                </a:solidFill>
                <a:latin typeface="Calibri"/>
                <a:cs typeface="Calibri"/>
              </a:rPr>
              <a:t> </a:t>
            </a:r>
            <a:r>
              <a:rPr sz="1050" spc="-40" dirty="0">
                <a:solidFill>
                  <a:srgbClr val="262324"/>
                </a:solidFill>
                <a:latin typeface="Calibri"/>
                <a:cs typeface="Calibri"/>
              </a:rPr>
              <a:t>the</a:t>
            </a:r>
            <a:r>
              <a:rPr sz="1050" spc="15" dirty="0">
                <a:solidFill>
                  <a:srgbClr val="262324"/>
                </a:solidFill>
                <a:latin typeface="Calibri"/>
                <a:cs typeface="Calibri"/>
              </a:rPr>
              <a:t> </a:t>
            </a:r>
            <a:r>
              <a:rPr sz="1050" dirty="0">
                <a:solidFill>
                  <a:srgbClr val="262324"/>
                </a:solidFill>
                <a:latin typeface="Calibri"/>
                <a:cs typeface="Calibri"/>
              </a:rPr>
              <a:t>BSA</a:t>
            </a:r>
            <a:r>
              <a:rPr sz="1050" spc="15" dirty="0">
                <a:solidFill>
                  <a:srgbClr val="262324"/>
                </a:solidFill>
                <a:latin typeface="Calibri"/>
                <a:cs typeface="Calibri"/>
              </a:rPr>
              <a:t> </a:t>
            </a:r>
            <a:r>
              <a:rPr sz="1050" spc="-10" dirty="0">
                <a:solidFill>
                  <a:srgbClr val="262324"/>
                </a:solidFill>
                <a:latin typeface="Calibri"/>
                <a:cs typeface="Calibri"/>
              </a:rPr>
              <a:t>Safety </a:t>
            </a:r>
            <a:r>
              <a:rPr sz="1050" spc="-40" dirty="0">
                <a:solidFill>
                  <a:srgbClr val="262324"/>
                </a:solidFill>
                <a:latin typeface="Calibri"/>
                <a:cs typeface="Calibri"/>
              </a:rPr>
              <a:t>Afloat</a:t>
            </a:r>
            <a:r>
              <a:rPr sz="1050" dirty="0">
                <a:solidFill>
                  <a:srgbClr val="262324"/>
                </a:solidFill>
                <a:latin typeface="Calibri"/>
                <a:cs typeface="Calibri"/>
              </a:rPr>
              <a:t> </a:t>
            </a:r>
            <a:r>
              <a:rPr sz="1050" spc="-10" dirty="0">
                <a:solidFill>
                  <a:srgbClr val="262324"/>
                </a:solidFill>
                <a:latin typeface="Calibri"/>
                <a:cs typeface="Calibri"/>
              </a:rPr>
              <a:t>policy.</a:t>
            </a:r>
            <a:endParaRPr sz="1050">
              <a:latin typeface="Calibri"/>
              <a:cs typeface="Calibri"/>
            </a:endParaRPr>
          </a:p>
        </p:txBody>
      </p:sp>
      <p:sp>
        <p:nvSpPr>
          <p:cNvPr id="8" name="object 8"/>
          <p:cNvSpPr txBox="1"/>
          <p:nvPr/>
        </p:nvSpPr>
        <p:spPr>
          <a:xfrm>
            <a:off x="730251" y="3345505"/>
            <a:ext cx="2009139"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E8B620"/>
                </a:solidFill>
                <a:latin typeface="Impact"/>
                <a:cs typeface="Impact"/>
              </a:rPr>
              <a:t>Legal</a:t>
            </a:r>
            <a:r>
              <a:rPr sz="1800" spc="-45" dirty="0">
                <a:solidFill>
                  <a:srgbClr val="E8B620"/>
                </a:solidFill>
                <a:latin typeface="Impact"/>
                <a:cs typeface="Impact"/>
              </a:rPr>
              <a:t> </a:t>
            </a:r>
            <a:r>
              <a:rPr sz="1800" spc="-10" dirty="0">
                <a:solidFill>
                  <a:srgbClr val="E8B620"/>
                </a:solidFill>
                <a:latin typeface="Impact"/>
                <a:cs typeface="Impact"/>
              </a:rPr>
              <a:t>Considerations</a:t>
            </a:r>
            <a:endParaRPr sz="1800">
              <a:latin typeface="Impact"/>
              <a:cs typeface="Impact"/>
            </a:endParaRPr>
          </a:p>
        </p:txBody>
      </p:sp>
      <p:sp>
        <p:nvSpPr>
          <p:cNvPr id="9" name="object 9"/>
          <p:cNvSpPr txBox="1"/>
          <p:nvPr/>
        </p:nvSpPr>
        <p:spPr>
          <a:xfrm>
            <a:off x="730251" y="3673419"/>
            <a:ext cx="305498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262324"/>
                </a:solidFill>
                <a:latin typeface="Calibri"/>
                <a:cs typeface="Calibri"/>
              </a:rPr>
              <a:t>A</a:t>
            </a:r>
            <a:r>
              <a:rPr sz="1050" spc="135" dirty="0">
                <a:solidFill>
                  <a:srgbClr val="262324"/>
                </a:solidFill>
                <a:latin typeface="Calibri"/>
                <a:cs typeface="Calibri"/>
              </a:rPr>
              <a:t>  </a:t>
            </a:r>
            <a:r>
              <a:rPr sz="1050" dirty="0">
                <a:solidFill>
                  <a:srgbClr val="262324"/>
                </a:solidFill>
                <a:latin typeface="Calibri"/>
                <a:cs typeface="Calibri"/>
              </a:rPr>
              <a:t>leader’s</a:t>
            </a:r>
            <a:r>
              <a:rPr sz="1050" spc="135" dirty="0">
                <a:solidFill>
                  <a:srgbClr val="262324"/>
                </a:solidFill>
                <a:latin typeface="Calibri"/>
                <a:cs typeface="Calibri"/>
              </a:rPr>
              <a:t>  </a:t>
            </a:r>
            <a:r>
              <a:rPr sz="1050" dirty="0">
                <a:solidFill>
                  <a:srgbClr val="262324"/>
                </a:solidFill>
                <a:latin typeface="Calibri"/>
                <a:cs typeface="Calibri"/>
              </a:rPr>
              <a:t>moral</a:t>
            </a:r>
            <a:r>
              <a:rPr sz="1050" spc="135" dirty="0">
                <a:solidFill>
                  <a:srgbClr val="262324"/>
                </a:solidFill>
                <a:latin typeface="Calibri"/>
                <a:cs typeface="Calibri"/>
              </a:rPr>
              <a:t>  </a:t>
            </a:r>
            <a:r>
              <a:rPr sz="1050" dirty="0">
                <a:solidFill>
                  <a:srgbClr val="262324"/>
                </a:solidFill>
                <a:latin typeface="Calibri"/>
                <a:cs typeface="Calibri"/>
              </a:rPr>
              <a:t>obligation</a:t>
            </a:r>
            <a:r>
              <a:rPr sz="1050" spc="140" dirty="0">
                <a:solidFill>
                  <a:srgbClr val="262324"/>
                </a:solidFill>
                <a:latin typeface="Calibri"/>
                <a:cs typeface="Calibri"/>
              </a:rPr>
              <a:t>  </a:t>
            </a:r>
            <a:r>
              <a:rPr sz="1050" dirty="0">
                <a:solidFill>
                  <a:srgbClr val="262324"/>
                </a:solidFill>
                <a:latin typeface="Calibri"/>
                <a:cs typeface="Calibri"/>
              </a:rPr>
              <a:t>to</a:t>
            </a:r>
            <a:r>
              <a:rPr sz="1050" spc="135" dirty="0">
                <a:solidFill>
                  <a:srgbClr val="262324"/>
                </a:solidFill>
                <a:latin typeface="Calibri"/>
                <a:cs typeface="Calibri"/>
              </a:rPr>
              <a:t>  </a:t>
            </a:r>
            <a:r>
              <a:rPr sz="1050" dirty="0">
                <a:solidFill>
                  <a:srgbClr val="262324"/>
                </a:solidFill>
                <a:latin typeface="Calibri"/>
                <a:cs typeface="Calibri"/>
              </a:rPr>
              <a:t>protect</a:t>
            </a:r>
            <a:r>
              <a:rPr sz="1050" spc="135" dirty="0">
                <a:solidFill>
                  <a:srgbClr val="262324"/>
                </a:solidFill>
                <a:latin typeface="Calibri"/>
                <a:cs typeface="Calibri"/>
              </a:rPr>
              <a:t>  </a:t>
            </a:r>
            <a:r>
              <a:rPr sz="1050" dirty="0">
                <a:solidFill>
                  <a:srgbClr val="262324"/>
                </a:solidFill>
                <a:latin typeface="Calibri"/>
                <a:cs typeface="Calibri"/>
              </a:rPr>
              <a:t>the</a:t>
            </a:r>
            <a:r>
              <a:rPr sz="1050" spc="140" dirty="0">
                <a:solidFill>
                  <a:srgbClr val="262324"/>
                </a:solidFill>
                <a:latin typeface="Calibri"/>
                <a:cs typeface="Calibri"/>
              </a:rPr>
              <a:t>  </a:t>
            </a:r>
            <a:r>
              <a:rPr sz="1050" spc="-10" dirty="0">
                <a:solidFill>
                  <a:srgbClr val="262324"/>
                </a:solidFill>
                <a:latin typeface="Calibri"/>
                <a:cs typeface="Calibri"/>
              </a:rPr>
              <a:t>youth</a:t>
            </a:r>
            <a:endParaRPr sz="1050">
              <a:latin typeface="Calibri"/>
              <a:cs typeface="Calibri"/>
            </a:endParaRPr>
          </a:p>
        </p:txBody>
      </p:sp>
      <p:sp>
        <p:nvSpPr>
          <p:cNvPr id="10" name="object 10"/>
          <p:cNvSpPr txBox="1"/>
          <p:nvPr/>
        </p:nvSpPr>
        <p:spPr>
          <a:xfrm>
            <a:off x="2298433" y="3841293"/>
            <a:ext cx="1487170"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262324"/>
                </a:solidFill>
                <a:latin typeface="Calibri"/>
                <a:cs typeface="Calibri"/>
              </a:rPr>
              <a:t>should</a:t>
            </a:r>
            <a:r>
              <a:rPr sz="1050" spc="229" dirty="0">
                <a:solidFill>
                  <a:srgbClr val="262324"/>
                </a:solidFill>
                <a:latin typeface="Calibri"/>
                <a:cs typeface="Calibri"/>
              </a:rPr>
              <a:t>  </a:t>
            </a:r>
            <a:r>
              <a:rPr sz="1050" dirty="0">
                <a:solidFill>
                  <a:srgbClr val="262324"/>
                </a:solidFill>
                <a:latin typeface="Calibri"/>
                <a:cs typeface="Calibri"/>
              </a:rPr>
              <a:t>overshadow</a:t>
            </a:r>
            <a:r>
              <a:rPr sz="1050" spc="235" dirty="0">
                <a:solidFill>
                  <a:srgbClr val="262324"/>
                </a:solidFill>
                <a:latin typeface="Calibri"/>
                <a:cs typeface="Calibri"/>
              </a:rPr>
              <a:t>  </a:t>
            </a:r>
            <a:r>
              <a:rPr sz="1050" spc="-25" dirty="0">
                <a:solidFill>
                  <a:srgbClr val="262324"/>
                </a:solidFill>
                <a:latin typeface="Calibri"/>
                <a:cs typeface="Calibri"/>
              </a:rPr>
              <a:t>any</a:t>
            </a:r>
            <a:endParaRPr sz="1050">
              <a:latin typeface="Calibri"/>
              <a:cs typeface="Calibri"/>
            </a:endParaRPr>
          </a:p>
        </p:txBody>
      </p:sp>
      <p:sp>
        <p:nvSpPr>
          <p:cNvPr id="11" name="object 11"/>
          <p:cNvSpPr txBox="1"/>
          <p:nvPr/>
        </p:nvSpPr>
        <p:spPr>
          <a:xfrm>
            <a:off x="730251" y="3813663"/>
            <a:ext cx="766445" cy="578485"/>
          </a:xfrm>
          <a:prstGeom prst="rect">
            <a:avLst/>
          </a:prstGeom>
        </p:spPr>
        <p:txBody>
          <a:bodyPr vert="horz" wrap="square" lIns="0" tIns="17145" rIns="0" bIns="0" rtlCol="0">
            <a:spAutoFit/>
          </a:bodyPr>
          <a:lstStyle/>
          <a:p>
            <a:pPr marL="12700" marR="5080" indent="-635">
              <a:lnSpc>
                <a:spcPct val="114199"/>
              </a:lnSpc>
              <a:spcBef>
                <a:spcPts val="135"/>
              </a:spcBef>
              <a:tabLst>
                <a:tab pos="467359" algn="l"/>
              </a:tabLst>
            </a:pPr>
            <a:r>
              <a:rPr sz="1050" spc="-10" dirty="0">
                <a:solidFill>
                  <a:srgbClr val="262324"/>
                </a:solidFill>
                <a:latin typeface="Calibri"/>
                <a:cs typeface="Calibri"/>
              </a:rPr>
              <a:t>under</a:t>
            </a:r>
            <a:r>
              <a:rPr sz="1050" dirty="0">
                <a:solidFill>
                  <a:srgbClr val="262324"/>
                </a:solidFill>
                <a:latin typeface="Calibri"/>
                <a:cs typeface="Calibri"/>
              </a:rPr>
              <a:t>	</a:t>
            </a:r>
            <a:r>
              <a:rPr sz="1050" spc="-325" dirty="0">
                <a:solidFill>
                  <a:srgbClr val="262324"/>
                </a:solidFill>
                <a:latin typeface="Tahoma"/>
                <a:cs typeface="Tahoma"/>
              </a:rPr>
              <a:t>WKLHU</a:t>
            </a:r>
            <a:r>
              <a:rPr sz="1050" spc="-10" dirty="0">
                <a:solidFill>
                  <a:srgbClr val="262324"/>
                </a:solidFill>
                <a:latin typeface="Tahoma"/>
                <a:cs typeface="Tahoma"/>
              </a:rPr>
              <a:t> </a:t>
            </a:r>
            <a:r>
              <a:rPr sz="1050" spc="-10" dirty="0">
                <a:solidFill>
                  <a:srgbClr val="262324"/>
                </a:solidFill>
                <a:latin typeface="Calibri"/>
                <a:cs typeface="Calibri"/>
              </a:rPr>
              <a:t>concerns Nevertheless,</a:t>
            </a:r>
            <a:endParaRPr sz="1050">
              <a:latin typeface="Calibri"/>
              <a:cs typeface="Calibri"/>
            </a:endParaRPr>
          </a:p>
        </p:txBody>
      </p:sp>
      <p:sp>
        <p:nvSpPr>
          <p:cNvPr id="12" name="object 12"/>
          <p:cNvSpPr txBox="1"/>
          <p:nvPr/>
        </p:nvSpPr>
        <p:spPr>
          <a:xfrm>
            <a:off x="1541832" y="3813663"/>
            <a:ext cx="655320" cy="578485"/>
          </a:xfrm>
          <a:prstGeom prst="rect">
            <a:avLst/>
          </a:prstGeom>
        </p:spPr>
        <p:txBody>
          <a:bodyPr vert="horz" wrap="square" lIns="0" tIns="12700" rIns="0" bIns="0" rtlCol="0">
            <a:spAutoFit/>
          </a:bodyPr>
          <a:lstStyle/>
          <a:p>
            <a:pPr marL="12700" marR="5080" indent="14604">
              <a:lnSpc>
                <a:spcPct val="117300"/>
              </a:lnSpc>
              <a:spcBef>
                <a:spcPts val="100"/>
              </a:spcBef>
            </a:pPr>
            <a:r>
              <a:rPr sz="1050" spc="-10" dirty="0">
                <a:solidFill>
                  <a:srgbClr val="262324"/>
                </a:solidFill>
                <a:latin typeface="Calibri"/>
                <a:cs typeface="Calibri"/>
              </a:rPr>
              <a:t>supervision about</a:t>
            </a:r>
            <a:endParaRPr sz="1050">
              <a:latin typeface="Calibri"/>
              <a:cs typeface="Calibri"/>
            </a:endParaRPr>
          </a:p>
          <a:p>
            <a:pPr marL="227329">
              <a:lnSpc>
                <a:spcPct val="100000"/>
              </a:lnSpc>
              <a:spcBef>
                <a:spcPts val="140"/>
              </a:spcBef>
            </a:pPr>
            <a:r>
              <a:rPr sz="1050" spc="-20" dirty="0">
                <a:solidFill>
                  <a:srgbClr val="262324"/>
                </a:solidFill>
                <a:latin typeface="Calibri"/>
                <a:cs typeface="Calibri"/>
              </a:rPr>
              <a:t>some</a:t>
            </a:r>
            <a:endParaRPr sz="1050">
              <a:latin typeface="Calibri"/>
              <a:cs typeface="Calibri"/>
            </a:endParaRPr>
          </a:p>
        </p:txBody>
      </p:sp>
      <p:sp>
        <p:nvSpPr>
          <p:cNvPr id="13" name="object 13"/>
          <p:cNvSpPr txBox="1"/>
          <p:nvPr/>
        </p:nvSpPr>
        <p:spPr>
          <a:xfrm>
            <a:off x="2280471" y="4011208"/>
            <a:ext cx="1504950" cy="381000"/>
          </a:xfrm>
          <a:prstGeom prst="rect">
            <a:avLst/>
          </a:prstGeom>
        </p:spPr>
        <p:txBody>
          <a:bodyPr vert="horz" wrap="square" lIns="0" tIns="12700" rIns="0" bIns="0" rtlCol="0">
            <a:spAutoFit/>
          </a:bodyPr>
          <a:lstStyle/>
          <a:p>
            <a:pPr marL="63500" marR="5080" indent="-51435">
              <a:lnSpc>
                <a:spcPct val="111100"/>
              </a:lnSpc>
              <a:spcBef>
                <a:spcPts val="100"/>
              </a:spcBef>
              <a:tabLst>
                <a:tab pos="706120" algn="l"/>
                <a:tab pos="817880" algn="l"/>
                <a:tab pos="1232535" algn="l"/>
              </a:tabLst>
            </a:pPr>
            <a:r>
              <a:rPr sz="1050" spc="-10" dirty="0">
                <a:solidFill>
                  <a:srgbClr val="262324"/>
                </a:solidFill>
                <a:latin typeface="Calibri"/>
                <a:cs typeface="Calibri"/>
              </a:rPr>
              <a:t>legal</a:t>
            </a:r>
            <a:r>
              <a:rPr sz="1050" dirty="0">
                <a:solidFill>
                  <a:srgbClr val="262324"/>
                </a:solidFill>
                <a:latin typeface="Calibri"/>
                <a:cs typeface="Calibri"/>
              </a:rPr>
              <a:t>	</a:t>
            </a:r>
            <a:r>
              <a:rPr sz="1050" spc="-10" dirty="0">
                <a:solidFill>
                  <a:srgbClr val="262324"/>
                </a:solidFill>
                <a:latin typeface="Calibri"/>
                <a:cs typeface="Calibri"/>
              </a:rPr>
              <a:t>accountability. volunteers</a:t>
            </a:r>
            <a:r>
              <a:rPr sz="1050" dirty="0">
                <a:solidFill>
                  <a:srgbClr val="262324"/>
                </a:solidFill>
                <a:latin typeface="Calibri"/>
                <a:cs typeface="Calibri"/>
              </a:rPr>
              <a:t>		</a:t>
            </a:r>
            <a:r>
              <a:rPr sz="1050" spc="-25" dirty="0">
                <a:solidFill>
                  <a:srgbClr val="262324"/>
                </a:solidFill>
                <a:latin typeface="Calibri"/>
                <a:cs typeface="Calibri"/>
              </a:rPr>
              <a:t>may</a:t>
            </a:r>
            <a:r>
              <a:rPr sz="1050" dirty="0">
                <a:solidFill>
                  <a:srgbClr val="262324"/>
                </a:solidFill>
                <a:latin typeface="Calibri"/>
                <a:cs typeface="Calibri"/>
              </a:rPr>
              <a:t>	</a:t>
            </a:r>
            <a:r>
              <a:rPr sz="1050" spc="-20" dirty="0">
                <a:solidFill>
                  <a:srgbClr val="262324"/>
                </a:solidFill>
                <a:latin typeface="Calibri"/>
                <a:cs typeface="Calibri"/>
              </a:rPr>
              <a:t>have</a:t>
            </a:r>
            <a:endParaRPr sz="1050">
              <a:latin typeface="Calibri"/>
              <a:cs typeface="Calibri"/>
            </a:endParaRPr>
          </a:p>
        </p:txBody>
      </p:sp>
      <p:sp>
        <p:nvSpPr>
          <p:cNvPr id="14" name="object 14"/>
          <p:cNvSpPr txBox="1"/>
          <p:nvPr/>
        </p:nvSpPr>
        <p:spPr>
          <a:xfrm>
            <a:off x="730264" y="4384454"/>
            <a:ext cx="305498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262324"/>
                </a:solidFill>
                <a:latin typeface="Calibri"/>
                <a:cs typeface="Calibri"/>
              </a:rPr>
              <a:t>concerns</a:t>
            </a:r>
            <a:r>
              <a:rPr sz="1050" spc="200" dirty="0">
                <a:solidFill>
                  <a:srgbClr val="262324"/>
                </a:solidFill>
                <a:latin typeface="Calibri"/>
                <a:cs typeface="Calibri"/>
              </a:rPr>
              <a:t>  </a:t>
            </a:r>
            <a:r>
              <a:rPr sz="1050" dirty="0">
                <a:solidFill>
                  <a:srgbClr val="262324"/>
                </a:solidFill>
                <a:latin typeface="Calibri"/>
                <a:cs typeface="Calibri"/>
              </a:rPr>
              <a:t>about</a:t>
            </a:r>
            <a:r>
              <a:rPr sz="1050" spc="204" dirty="0">
                <a:solidFill>
                  <a:srgbClr val="262324"/>
                </a:solidFill>
                <a:latin typeface="Calibri"/>
                <a:cs typeface="Calibri"/>
              </a:rPr>
              <a:t>  </a:t>
            </a:r>
            <a:r>
              <a:rPr sz="1050" dirty="0">
                <a:solidFill>
                  <a:srgbClr val="262324"/>
                </a:solidFill>
                <a:latin typeface="Calibri"/>
                <a:cs typeface="Calibri"/>
              </a:rPr>
              <a:t>legal</a:t>
            </a:r>
            <a:r>
              <a:rPr sz="1050" spc="204" dirty="0">
                <a:solidFill>
                  <a:srgbClr val="262324"/>
                </a:solidFill>
                <a:latin typeface="Calibri"/>
                <a:cs typeface="Calibri"/>
              </a:rPr>
              <a:t>  </a:t>
            </a:r>
            <a:r>
              <a:rPr sz="1050" dirty="0">
                <a:solidFill>
                  <a:srgbClr val="262324"/>
                </a:solidFill>
                <a:latin typeface="Calibri"/>
                <a:cs typeface="Calibri"/>
              </a:rPr>
              <a:t>exposure</a:t>
            </a:r>
            <a:r>
              <a:rPr sz="1050" spc="204" dirty="0">
                <a:solidFill>
                  <a:srgbClr val="262324"/>
                </a:solidFill>
                <a:latin typeface="Calibri"/>
                <a:cs typeface="Calibri"/>
              </a:rPr>
              <a:t>  </a:t>
            </a:r>
            <a:r>
              <a:rPr sz="1050" dirty="0">
                <a:solidFill>
                  <a:srgbClr val="262324"/>
                </a:solidFill>
                <a:latin typeface="Calibri"/>
                <a:cs typeface="Calibri"/>
              </a:rPr>
              <a:t>should</a:t>
            </a:r>
            <a:r>
              <a:rPr sz="1050" spc="135" dirty="0">
                <a:solidFill>
                  <a:srgbClr val="262324"/>
                </a:solidFill>
                <a:latin typeface="Calibri"/>
                <a:cs typeface="Calibri"/>
              </a:rPr>
              <a:t>  </a:t>
            </a:r>
            <a:r>
              <a:rPr sz="1050" spc="-10" dirty="0">
                <a:solidFill>
                  <a:srgbClr val="262324"/>
                </a:solidFill>
                <a:latin typeface="Calibri"/>
                <a:cs typeface="Calibri"/>
              </a:rPr>
              <a:t>something</a:t>
            </a:r>
            <a:endParaRPr sz="1050">
              <a:latin typeface="Calibri"/>
              <a:cs typeface="Calibri"/>
            </a:endParaRPr>
          </a:p>
        </p:txBody>
      </p:sp>
      <p:sp>
        <p:nvSpPr>
          <p:cNvPr id="15" name="object 15"/>
          <p:cNvSpPr txBox="1"/>
          <p:nvPr/>
        </p:nvSpPr>
        <p:spPr>
          <a:xfrm>
            <a:off x="730264" y="4544474"/>
            <a:ext cx="3054985" cy="381000"/>
          </a:xfrm>
          <a:prstGeom prst="rect">
            <a:avLst/>
          </a:prstGeom>
        </p:spPr>
        <p:txBody>
          <a:bodyPr vert="horz" wrap="square" lIns="0" tIns="12700" rIns="0" bIns="0" rtlCol="0">
            <a:spAutoFit/>
          </a:bodyPr>
          <a:lstStyle/>
          <a:p>
            <a:pPr marL="12700" marR="5080">
              <a:lnSpc>
                <a:spcPct val="111100"/>
              </a:lnSpc>
              <a:spcBef>
                <a:spcPts val="100"/>
              </a:spcBef>
            </a:pPr>
            <a:r>
              <a:rPr sz="1050" dirty="0">
                <a:solidFill>
                  <a:srgbClr val="262324"/>
                </a:solidFill>
                <a:latin typeface="Calibri"/>
                <a:cs typeface="Calibri"/>
              </a:rPr>
              <a:t>happen</a:t>
            </a:r>
            <a:r>
              <a:rPr sz="1050" spc="180" dirty="0">
                <a:solidFill>
                  <a:srgbClr val="262324"/>
                </a:solidFill>
                <a:latin typeface="Calibri"/>
                <a:cs typeface="Calibri"/>
              </a:rPr>
              <a:t> </a:t>
            </a:r>
            <a:r>
              <a:rPr sz="1050" dirty="0">
                <a:solidFill>
                  <a:srgbClr val="262324"/>
                </a:solidFill>
                <a:latin typeface="Calibri"/>
                <a:cs typeface="Calibri"/>
              </a:rPr>
              <a:t>despite</a:t>
            </a:r>
            <a:r>
              <a:rPr sz="1050" spc="180" dirty="0">
                <a:solidFill>
                  <a:srgbClr val="262324"/>
                </a:solidFill>
                <a:latin typeface="Calibri"/>
                <a:cs typeface="Calibri"/>
              </a:rPr>
              <a:t> </a:t>
            </a:r>
            <a:r>
              <a:rPr sz="1050" dirty="0">
                <a:solidFill>
                  <a:srgbClr val="262324"/>
                </a:solidFill>
                <a:latin typeface="Calibri"/>
                <a:cs typeface="Calibri"/>
              </a:rPr>
              <a:t>their</a:t>
            </a:r>
            <a:r>
              <a:rPr sz="1050" spc="180" dirty="0">
                <a:solidFill>
                  <a:srgbClr val="262324"/>
                </a:solidFill>
                <a:latin typeface="Calibri"/>
                <a:cs typeface="Calibri"/>
              </a:rPr>
              <a:t> </a:t>
            </a:r>
            <a:r>
              <a:rPr sz="1050" dirty="0">
                <a:solidFill>
                  <a:srgbClr val="262324"/>
                </a:solidFill>
                <a:latin typeface="Calibri"/>
                <a:cs typeface="Calibri"/>
              </a:rPr>
              <a:t>diligent</a:t>
            </a:r>
            <a:r>
              <a:rPr sz="1050" spc="180" dirty="0">
                <a:solidFill>
                  <a:srgbClr val="262324"/>
                </a:solidFill>
                <a:latin typeface="Calibri"/>
                <a:cs typeface="Calibri"/>
              </a:rPr>
              <a:t> </a:t>
            </a:r>
            <a:r>
              <a:rPr sz="1050" dirty="0">
                <a:solidFill>
                  <a:srgbClr val="262324"/>
                </a:solidFill>
                <a:latin typeface="Calibri"/>
                <a:cs typeface="Calibri"/>
              </a:rPr>
              <a:t>efforts.</a:t>
            </a:r>
            <a:r>
              <a:rPr sz="1050" spc="180" dirty="0">
                <a:solidFill>
                  <a:srgbClr val="262324"/>
                </a:solidFill>
                <a:latin typeface="Calibri"/>
                <a:cs typeface="Calibri"/>
              </a:rPr>
              <a:t> </a:t>
            </a:r>
            <a:r>
              <a:rPr sz="1050" dirty="0">
                <a:solidFill>
                  <a:srgbClr val="262324"/>
                </a:solidFill>
                <a:latin typeface="Calibri"/>
                <a:cs typeface="Calibri"/>
              </a:rPr>
              <a:t>The</a:t>
            </a:r>
            <a:r>
              <a:rPr sz="1050" spc="85" dirty="0">
                <a:solidFill>
                  <a:srgbClr val="262324"/>
                </a:solidFill>
                <a:latin typeface="Calibri"/>
                <a:cs typeface="Calibri"/>
              </a:rPr>
              <a:t> </a:t>
            </a:r>
            <a:r>
              <a:rPr sz="1050" dirty="0">
                <a:solidFill>
                  <a:srgbClr val="262324"/>
                </a:solidFill>
                <a:latin typeface="Calibri"/>
                <a:cs typeface="Calibri"/>
              </a:rPr>
              <a:t>best</a:t>
            </a:r>
            <a:r>
              <a:rPr sz="1050" spc="85" dirty="0">
                <a:solidFill>
                  <a:srgbClr val="262324"/>
                </a:solidFill>
                <a:latin typeface="Calibri"/>
                <a:cs typeface="Calibri"/>
              </a:rPr>
              <a:t> </a:t>
            </a:r>
            <a:r>
              <a:rPr sz="1050" dirty="0">
                <a:solidFill>
                  <a:srgbClr val="262324"/>
                </a:solidFill>
                <a:latin typeface="Calibri"/>
                <a:cs typeface="Calibri"/>
              </a:rPr>
              <a:t>way</a:t>
            </a:r>
            <a:r>
              <a:rPr sz="1050" spc="85" dirty="0">
                <a:solidFill>
                  <a:srgbClr val="262324"/>
                </a:solidFill>
                <a:latin typeface="Calibri"/>
                <a:cs typeface="Calibri"/>
              </a:rPr>
              <a:t> </a:t>
            </a:r>
            <a:r>
              <a:rPr sz="1050" spc="-25" dirty="0">
                <a:solidFill>
                  <a:srgbClr val="262324"/>
                </a:solidFill>
                <a:latin typeface="Calibri"/>
                <a:cs typeface="Calibri"/>
              </a:rPr>
              <a:t>to </a:t>
            </a:r>
            <a:r>
              <a:rPr sz="1050" dirty="0">
                <a:solidFill>
                  <a:srgbClr val="262324"/>
                </a:solidFill>
                <a:latin typeface="Calibri"/>
                <a:cs typeface="Calibri"/>
              </a:rPr>
              <a:t>avoid</a:t>
            </a:r>
            <a:r>
              <a:rPr sz="1050" spc="80" dirty="0">
                <a:solidFill>
                  <a:srgbClr val="262324"/>
                </a:solidFill>
                <a:latin typeface="Calibri"/>
                <a:cs typeface="Calibri"/>
              </a:rPr>
              <a:t> </a:t>
            </a:r>
            <a:r>
              <a:rPr sz="1050" spc="-10" dirty="0">
                <a:solidFill>
                  <a:srgbClr val="262324"/>
                </a:solidFill>
                <a:latin typeface="Calibri"/>
                <a:cs typeface="Calibri"/>
              </a:rPr>
              <a:t>litigation</a:t>
            </a:r>
            <a:r>
              <a:rPr sz="1050" spc="80" dirty="0">
                <a:solidFill>
                  <a:srgbClr val="262324"/>
                </a:solidFill>
                <a:latin typeface="Calibri"/>
                <a:cs typeface="Calibri"/>
              </a:rPr>
              <a:t> </a:t>
            </a:r>
            <a:r>
              <a:rPr sz="1050" dirty="0">
                <a:solidFill>
                  <a:srgbClr val="262324"/>
                </a:solidFill>
                <a:latin typeface="Calibri"/>
                <a:cs typeface="Calibri"/>
              </a:rPr>
              <a:t>is</a:t>
            </a:r>
            <a:r>
              <a:rPr sz="1050" spc="80" dirty="0">
                <a:solidFill>
                  <a:srgbClr val="262324"/>
                </a:solidFill>
                <a:latin typeface="Calibri"/>
                <a:cs typeface="Calibri"/>
              </a:rPr>
              <a:t> </a:t>
            </a:r>
            <a:r>
              <a:rPr sz="1050" dirty="0">
                <a:solidFill>
                  <a:srgbClr val="262324"/>
                </a:solidFill>
                <a:latin typeface="Calibri"/>
                <a:cs typeface="Calibri"/>
              </a:rPr>
              <a:t>to</a:t>
            </a:r>
            <a:r>
              <a:rPr sz="1050" spc="80" dirty="0">
                <a:solidFill>
                  <a:srgbClr val="262324"/>
                </a:solidFill>
                <a:latin typeface="Calibri"/>
                <a:cs typeface="Calibri"/>
              </a:rPr>
              <a:t> </a:t>
            </a:r>
            <a:r>
              <a:rPr sz="1050" spc="-10" dirty="0">
                <a:solidFill>
                  <a:srgbClr val="262324"/>
                </a:solidFill>
                <a:latin typeface="Calibri"/>
                <a:cs typeface="Calibri"/>
              </a:rPr>
              <a:t>prevent</a:t>
            </a:r>
            <a:r>
              <a:rPr sz="1050" spc="80" dirty="0">
                <a:solidFill>
                  <a:srgbClr val="262324"/>
                </a:solidFill>
                <a:latin typeface="Calibri"/>
                <a:cs typeface="Calibri"/>
              </a:rPr>
              <a:t> </a:t>
            </a:r>
            <a:r>
              <a:rPr sz="1050" dirty="0">
                <a:solidFill>
                  <a:srgbClr val="262324"/>
                </a:solidFill>
                <a:latin typeface="Calibri"/>
                <a:cs typeface="Calibri"/>
              </a:rPr>
              <a:t>physical</a:t>
            </a:r>
            <a:r>
              <a:rPr sz="1050" spc="80" dirty="0">
                <a:solidFill>
                  <a:srgbClr val="262324"/>
                </a:solidFill>
                <a:latin typeface="Calibri"/>
                <a:cs typeface="Calibri"/>
              </a:rPr>
              <a:t> </a:t>
            </a:r>
            <a:r>
              <a:rPr sz="1050" dirty="0">
                <a:solidFill>
                  <a:srgbClr val="262324"/>
                </a:solidFill>
                <a:latin typeface="Calibri"/>
                <a:cs typeface="Calibri"/>
              </a:rPr>
              <a:t>or</a:t>
            </a:r>
            <a:r>
              <a:rPr sz="1050" spc="80" dirty="0">
                <a:solidFill>
                  <a:srgbClr val="262324"/>
                </a:solidFill>
                <a:latin typeface="Calibri"/>
                <a:cs typeface="Calibri"/>
              </a:rPr>
              <a:t> </a:t>
            </a:r>
            <a:r>
              <a:rPr sz="1050" dirty="0">
                <a:solidFill>
                  <a:srgbClr val="262324"/>
                </a:solidFill>
                <a:latin typeface="Calibri"/>
                <a:cs typeface="Calibri"/>
              </a:rPr>
              <a:t>mental</a:t>
            </a:r>
            <a:r>
              <a:rPr sz="1050" spc="204" dirty="0">
                <a:solidFill>
                  <a:srgbClr val="262324"/>
                </a:solidFill>
                <a:latin typeface="Calibri"/>
                <a:cs typeface="Calibri"/>
              </a:rPr>
              <a:t> </a:t>
            </a:r>
            <a:r>
              <a:rPr sz="1050" spc="-10" dirty="0">
                <a:solidFill>
                  <a:srgbClr val="262324"/>
                </a:solidFill>
                <a:latin typeface="Calibri"/>
                <a:cs typeface="Calibri"/>
              </a:rPr>
              <a:t>trauma</a:t>
            </a:r>
            <a:endParaRPr sz="1050">
              <a:latin typeface="Calibri"/>
              <a:cs typeface="Calibri"/>
            </a:endParaRPr>
          </a:p>
        </p:txBody>
      </p:sp>
      <p:sp>
        <p:nvSpPr>
          <p:cNvPr id="16" name="object 16"/>
          <p:cNvSpPr txBox="1"/>
          <p:nvPr/>
        </p:nvSpPr>
        <p:spPr>
          <a:xfrm>
            <a:off x="730264" y="4899985"/>
            <a:ext cx="3054985" cy="10922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through</a:t>
            </a:r>
            <a:r>
              <a:rPr sz="1050" spc="170" dirty="0">
                <a:solidFill>
                  <a:srgbClr val="262324"/>
                </a:solidFill>
                <a:latin typeface="Calibri"/>
                <a:cs typeface="Calibri"/>
              </a:rPr>
              <a:t>  </a:t>
            </a:r>
            <a:r>
              <a:rPr sz="1050" dirty="0">
                <a:solidFill>
                  <a:srgbClr val="262324"/>
                </a:solidFill>
                <a:latin typeface="Calibri"/>
                <a:cs typeface="Calibri"/>
              </a:rPr>
              <a:t>safety</a:t>
            </a:r>
            <a:r>
              <a:rPr sz="1050" spc="170" dirty="0">
                <a:solidFill>
                  <a:srgbClr val="262324"/>
                </a:solidFill>
                <a:latin typeface="Calibri"/>
                <a:cs typeface="Calibri"/>
              </a:rPr>
              <a:t>  </a:t>
            </a:r>
            <a:r>
              <a:rPr sz="1050" dirty="0">
                <a:solidFill>
                  <a:srgbClr val="262324"/>
                </a:solidFill>
                <a:latin typeface="Calibri"/>
                <a:cs typeface="Calibri"/>
              </a:rPr>
              <a:t>awareness,</a:t>
            </a:r>
            <a:r>
              <a:rPr sz="1050" spc="175" dirty="0">
                <a:solidFill>
                  <a:srgbClr val="262324"/>
                </a:solidFill>
                <a:latin typeface="Calibri"/>
                <a:cs typeface="Calibri"/>
              </a:rPr>
              <a:t>  </a:t>
            </a:r>
            <a:r>
              <a:rPr sz="1050" dirty="0">
                <a:solidFill>
                  <a:srgbClr val="262324"/>
                </a:solidFill>
                <a:latin typeface="Calibri"/>
                <a:cs typeface="Calibri"/>
              </a:rPr>
              <a:t>preparation,</a:t>
            </a:r>
            <a:r>
              <a:rPr sz="1050" spc="170" dirty="0">
                <a:solidFill>
                  <a:srgbClr val="262324"/>
                </a:solidFill>
                <a:latin typeface="Calibri"/>
                <a:cs typeface="Calibri"/>
              </a:rPr>
              <a:t>  </a:t>
            </a:r>
            <a:r>
              <a:rPr sz="1050" spc="-10" dirty="0">
                <a:solidFill>
                  <a:srgbClr val="262324"/>
                </a:solidFill>
                <a:latin typeface="Calibri"/>
                <a:cs typeface="Calibri"/>
              </a:rPr>
              <a:t>consistent </a:t>
            </a:r>
            <a:r>
              <a:rPr sz="1050" dirty="0">
                <a:solidFill>
                  <a:srgbClr val="262324"/>
                </a:solidFill>
                <a:latin typeface="Calibri"/>
                <a:cs typeface="Calibri"/>
              </a:rPr>
              <a:t>application</a:t>
            </a:r>
            <a:r>
              <a:rPr sz="1050" spc="210" dirty="0">
                <a:solidFill>
                  <a:srgbClr val="262324"/>
                </a:solidFill>
                <a:latin typeface="Calibri"/>
                <a:cs typeface="Calibri"/>
              </a:rPr>
              <a:t>  </a:t>
            </a:r>
            <a:r>
              <a:rPr sz="1050" dirty="0">
                <a:solidFill>
                  <a:srgbClr val="262324"/>
                </a:solidFill>
                <a:latin typeface="Calibri"/>
                <a:cs typeface="Calibri"/>
              </a:rPr>
              <a:t>of</a:t>
            </a:r>
            <a:r>
              <a:rPr sz="1050" spc="210" dirty="0">
                <a:solidFill>
                  <a:srgbClr val="262324"/>
                </a:solidFill>
                <a:latin typeface="Calibri"/>
                <a:cs typeface="Calibri"/>
              </a:rPr>
              <a:t>  </a:t>
            </a:r>
            <a:r>
              <a:rPr sz="1050" dirty="0">
                <a:solidFill>
                  <a:srgbClr val="262324"/>
                </a:solidFill>
                <a:latin typeface="Calibri"/>
                <a:cs typeface="Calibri"/>
              </a:rPr>
              <a:t>policies,</a:t>
            </a:r>
            <a:r>
              <a:rPr sz="1050" spc="215" dirty="0">
                <a:solidFill>
                  <a:srgbClr val="262324"/>
                </a:solidFill>
                <a:latin typeface="Calibri"/>
                <a:cs typeface="Calibri"/>
              </a:rPr>
              <a:t>  </a:t>
            </a:r>
            <a:r>
              <a:rPr sz="1050" dirty="0">
                <a:solidFill>
                  <a:srgbClr val="262324"/>
                </a:solidFill>
                <a:latin typeface="Calibri"/>
                <a:cs typeface="Calibri"/>
              </a:rPr>
              <a:t>and</a:t>
            </a:r>
            <a:r>
              <a:rPr sz="1050" spc="210" dirty="0">
                <a:solidFill>
                  <a:srgbClr val="262324"/>
                </a:solidFill>
                <a:latin typeface="Calibri"/>
                <a:cs typeface="Calibri"/>
              </a:rPr>
              <a:t>  </a:t>
            </a:r>
            <a:r>
              <a:rPr sz="1050" dirty="0">
                <a:solidFill>
                  <a:srgbClr val="262324"/>
                </a:solidFill>
                <a:latin typeface="Calibri"/>
                <a:cs typeface="Calibri"/>
              </a:rPr>
              <a:t>other</a:t>
            </a:r>
            <a:r>
              <a:rPr sz="1050" spc="215" dirty="0">
                <a:solidFill>
                  <a:srgbClr val="262324"/>
                </a:solidFill>
                <a:latin typeface="Calibri"/>
                <a:cs typeface="Calibri"/>
              </a:rPr>
              <a:t>  </a:t>
            </a:r>
            <a:r>
              <a:rPr sz="1050" dirty="0">
                <a:solidFill>
                  <a:srgbClr val="262324"/>
                </a:solidFill>
                <a:latin typeface="Calibri"/>
                <a:cs typeface="Calibri"/>
              </a:rPr>
              <a:t>tools</a:t>
            </a:r>
            <a:r>
              <a:rPr sz="1050" spc="210" dirty="0">
                <a:solidFill>
                  <a:srgbClr val="262324"/>
                </a:solidFill>
                <a:latin typeface="Calibri"/>
                <a:cs typeface="Calibri"/>
              </a:rPr>
              <a:t>  </a:t>
            </a:r>
            <a:r>
              <a:rPr sz="1050" dirty="0">
                <a:solidFill>
                  <a:srgbClr val="262324"/>
                </a:solidFill>
                <a:latin typeface="Calibri"/>
                <a:cs typeface="Calibri"/>
              </a:rPr>
              <a:t>of</a:t>
            </a:r>
            <a:r>
              <a:rPr sz="1050" spc="215" dirty="0">
                <a:solidFill>
                  <a:srgbClr val="262324"/>
                </a:solidFill>
                <a:latin typeface="Calibri"/>
                <a:cs typeface="Calibri"/>
              </a:rPr>
              <a:t>  </a:t>
            </a:r>
            <a:r>
              <a:rPr sz="1050" spc="-20" dirty="0">
                <a:solidFill>
                  <a:srgbClr val="262324"/>
                </a:solidFill>
                <a:latin typeface="Calibri"/>
                <a:cs typeface="Calibri"/>
              </a:rPr>
              <a:t>risk </a:t>
            </a:r>
            <a:r>
              <a:rPr sz="1050" spc="-30" dirty="0">
                <a:solidFill>
                  <a:srgbClr val="262324"/>
                </a:solidFill>
                <a:latin typeface="Calibri"/>
                <a:cs typeface="Calibri"/>
              </a:rPr>
              <a:t>management.</a:t>
            </a:r>
            <a:r>
              <a:rPr sz="1050" spc="-15" dirty="0">
                <a:solidFill>
                  <a:srgbClr val="262324"/>
                </a:solidFill>
                <a:latin typeface="Calibri"/>
                <a:cs typeface="Calibri"/>
              </a:rPr>
              <a:t> </a:t>
            </a:r>
            <a:r>
              <a:rPr sz="1050" spc="-10" dirty="0">
                <a:solidFill>
                  <a:srgbClr val="262324"/>
                </a:solidFill>
                <a:latin typeface="Calibri"/>
                <a:cs typeface="Calibri"/>
              </a:rPr>
              <a:t>The</a:t>
            </a:r>
            <a:r>
              <a:rPr sz="1050" spc="-15" dirty="0">
                <a:solidFill>
                  <a:srgbClr val="262324"/>
                </a:solidFill>
                <a:latin typeface="Calibri"/>
                <a:cs typeface="Calibri"/>
              </a:rPr>
              <a:t> </a:t>
            </a:r>
            <a:r>
              <a:rPr sz="1050" spc="-25" dirty="0">
                <a:solidFill>
                  <a:srgbClr val="262324"/>
                </a:solidFill>
                <a:latin typeface="Calibri"/>
                <a:cs typeface="Calibri"/>
              </a:rPr>
              <a:t>material</a:t>
            </a:r>
            <a:r>
              <a:rPr sz="1050" spc="-10" dirty="0">
                <a:solidFill>
                  <a:srgbClr val="262324"/>
                </a:solidFill>
                <a:latin typeface="Calibri"/>
                <a:cs typeface="Calibri"/>
              </a:rPr>
              <a:t> reviewed</a:t>
            </a:r>
            <a:r>
              <a:rPr sz="1050" spc="-15" dirty="0">
                <a:solidFill>
                  <a:srgbClr val="262324"/>
                </a:solidFill>
                <a:latin typeface="Calibri"/>
                <a:cs typeface="Calibri"/>
              </a:rPr>
              <a:t> </a:t>
            </a:r>
            <a:r>
              <a:rPr sz="1050" spc="-10" dirty="0">
                <a:solidFill>
                  <a:srgbClr val="262324"/>
                </a:solidFill>
                <a:latin typeface="Calibri"/>
                <a:cs typeface="Calibri"/>
              </a:rPr>
              <a:t>here </a:t>
            </a:r>
            <a:r>
              <a:rPr sz="1050" dirty="0">
                <a:solidFill>
                  <a:srgbClr val="262324"/>
                </a:solidFill>
                <a:latin typeface="Calibri"/>
                <a:cs typeface="Calibri"/>
              </a:rPr>
              <a:t>is</a:t>
            </a:r>
            <a:r>
              <a:rPr sz="1050" spc="-15" dirty="0">
                <a:solidFill>
                  <a:srgbClr val="262324"/>
                </a:solidFill>
                <a:latin typeface="Calibri"/>
                <a:cs typeface="Calibri"/>
              </a:rPr>
              <a:t> </a:t>
            </a:r>
            <a:r>
              <a:rPr sz="1050" spc="-20" dirty="0">
                <a:solidFill>
                  <a:srgbClr val="262324"/>
                </a:solidFill>
                <a:latin typeface="Calibri"/>
                <a:cs typeface="Calibri"/>
              </a:rPr>
              <a:t>presented</a:t>
            </a:r>
            <a:r>
              <a:rPr sz="1050" spc="-10" dirty="0">
                <a:solidFill>
                  <a:srgbClr val="262324"/>
                </a:solidFill>
                <a:latin typeface="Calibri"/>
                <a:cs typeface="Calibri"/>
              </a:rPr>
              <a:t> </a:t>
            </a:r>
            <a:r>
              <a:rPr sz="1050" spc="-25" dirty="0">
                <a:solidFill>
                  <a:srgbClr val="262324"/>
                </a:solidFill>
                <a:latin typeface="Calibri"/>
                <a:cs typeface="Calibri"/>
              </a:rPr>
              <a:t>as </a:t>
            </a:r>
            <a:r>
              <a:rPr sz="1050" dirty="0">
                <a:solidFill>
                  <a:srgbClr val="262324"/>
                </a:solidFill>
                <a:latin typeface="Calibri"/>
                <a:cs typeface="Calibri"/>
              </a:rPr>
              <a:t>an</a:t>
            </a:r>
            <a:r>
              <a:rPr sz="1050" spc="-25" dirty="0">
                <a:solidFill>
                  <a:srgbClr val="262324"/>
                </a:solidFill>
                <a:latin typeface="Calibri"/>
                <a:cs typeface="Calibri"/>
              </a:rPr>
              <a:t> </a:t>
            </a:r>
            <a:r>
              <a:rPr sz="1050" spc="-20" dirty="0">
                <a:solidFill>
                  <a:srgbClr val="262324"/>
                </a:solidFill>
                <a:latin typeface="Calibri"/>
                <a:cs typeface="Calibri"/>
              </a:rPr>
              <a:t>additional</a:t>
            </a:r>
            <a:r>
              <a:rPr sz="1050" dirty="0">
                <a:solidFill>
                  <a:srgbClr val="262324"/>
                </a:solidFill>
                <a:latin typeface="Calibri"/>
                <a:cs typeface="Calibri"/>
              </a:rPr>
              <a:t> aid </a:t>
            </a:r>
            <a:r>
              <a:rPr sz="1050" spc="-80" dirty="0">
                <a:solidFill>
                  <a:srgbClr val="262324"/>
                </a:solidFill>
                <a:latin typeface="Calibri"/>
                <a:cs typeface="Calibri"/>
              </a:rPr>
              <a:t>to</a:t>
            </a:r>
            <a:r>
              <a:rPr sz="1050" spc="25" dirty="0">
                <a:solidFill>
                  <a:srgbClr val="262324"/>
                </a:solidFill>
                <a:latin typeface="Calibri"/>
                <a:cs typeface="Calibri"/>
              </a:rPr>
              <a:t> </a:t>
            </a:r>
            <a:r>
              <a:rPr sz="1050" spc="-10" dirty="0">
                <a:solidFill>
                  <a:srgbClr val="262324"/>
                </a:solidFill>
                <a:latin typeface="Calibri"/>
                <a:cs typeface="Calibri"/>
              </a:rPr>
              <a:t>ensure</a:t>
            </a:r>
            <a:r>
              <a:rPr sz="1050" dirty="0">
                <a:solidFill>
                  <a:srgbClr val="262324"/>
                </a:solidFill>
                <a:latin typeface="Calibri"/>
                <a:cs typeface="Calibri"/>
              </a:rPr>
              <a:t> </a:t>
            </a:r>
            <a:r>
              <a:rPr sz="1050" spc="-10" dirty="0">
                <a:solidFill>
                  <a:srgbClr val="262324"/>
                </a:solidFill>
                <a:latin typeface="Calibri"/>
                <a:cs typeface="Calibri"/>
              </a:rPr>
              <a:t>preparedness,</a:t>
            </a:r>
            <a:r>
              <a:rPr sz="1050" dirty="0">
                <a:solidFill>
                  <a:srgbClr val="262324"/>
                </a:solidFill>
                <a:latin typeface="Calibri"/>
                <a:cs typeface="Calibri"/>
              </a:rPr>
              <a:t> </a:t>
            </a:r>
            <a:r>
              <a:rPr sz="1050" spc="-50" dirty="0">
                <a:solidFill>
                  <a:srgbClr val="262324"/>
                </a:solidFill>
                <a:latin typeface="Calibri"/>
                <a:cs typeface="Calibri"/>
              </a:rPr>
              <a:t>not</a:t>
            </a:r>
            <a:r>
              <a:rPr sz="1050" dirty="0">
                <a:solidFill>
                  <a:srgbClr val="262324"/>
                </a:solidFill>
                <a:latin typeface="Calibri"/>
                <a:cs typeface="Calibri"/>
              </a:rPr>
              <a:t> as a </a:t>
            </a:r>
            <a:r>
              <a:rPr sz="1050" spc="-10" dirty="0">
                <a:solidFill>
                  <a:srgbClr val="262324"/>
                </a:solidFill>
                <a:latin typeface="Calibri"/>
                <a:cs typeface="Calibri"/>
              </a:rPr>
              <a:t>reason </a:t>
            </a:r>
            <a:r>
              <a:rPr sz="1050" dirty="0">
                <a:solidFill>
                  <a:srgbClr val="262324"/>
                </a:solidFill>
                <a:latin typeface="Calibri"/>
                <a:cs typeface="Calibri"/>
              </a:rPr>
              <a:t>to</a:t>
            </a:r>
            <a:r>
              <a:rPr sz="1050" spc="15" dirty="0">
                <a:solidFill>
                  <a:srgbClr val="262324"/>
                </a:solidFill>
                <a:latin typeface="Calibri"/>
                <a:cs typeface="Calibri"/>
              </a:rPr>
              <a:t> </a:t>
            </a:r>
            <a:r>
              <a:rPr sz="1050" dirty="0">
                <a:solidFill>
                  <a:srgbClr val="262324"/>
                </a:solidFill>
                <a:latin typeface="Calibri"/>
                <a:cs typeface="Calibri"/>
              </a:rPr>
              <a:t>forego</a:t>
            </a:r>
            <a:r>
              <a:rPr sz="1050" spc="20" dirty="0">
                <a:solidFill>
                  <a:srgbClr val="262324"/>
                </a:solidFill>
                <a:latin typeface="Calibri"/>
                <a:cs typeface="Calibri"/>
              </a:rPr>
              <a:t> </a:t>
            </a:r>
            <a:r>
              <a:rPr sz="1050" dirty="0">
                <a:solidFill>
                  <a:srgbClr val="262324"/>
                </a:solidFill>
                <a:latin typeface="Calibri"/>
                <a:cs typeface="Calibri"/>
              </a:rPr>
              <a:t>the</a:t>
            </a:r>
            <a:r>
              <a:rPr sz="1050" spc="20" dirty="0">
                <a:solidFill>
                  <a:srgbClr val="262324"/>
                </a:solidFill>
                <a:latin typeface="Calibri"/>
                <a:cs typeface="Calibri"/>
              </a:rPr>
              <a:t> </a:t>
            </a:r>
            <a:r>
              <a:rPr sz="1050" dirty="0">
                <a:solidFill>
                  <a:srgbClr val="262324"/>
                </a:solidFill>
                <a:latin typeface="Calibri"/>
                <a:cs typeface="Calibri"/>
              </a:rPr>
              <a:t>pleasure,</a:t>
            </a:r>
            <a:r>
              <a:rPr sz="1050" spc="20" dirty="0">
                <a:solidFill>
                  <a:srgbClr val="262324"/>
                </a:solidFill>
                <a:latin typeface="Calibri"/>
                <a:cs typeface="Calibri"/>
              </a:rPr>
              <a:t> </a:t>
            </a:r>
            <a:r>
              <a:rPr sz="1050" dirty="0">
                <a:solidFill>
                  <a:srgbClr val="262324"/>
                </a:solidFill>
                <a:latin typeface="Calibri"/>
                <a:cs typeface="Calibri"/>
              </a:rPr>
              <a:t>challenges,</a:t>
            </a:r>
            <a:r>
              <a:rPr sz="1050" spc="20" dirty="0">
                <a:solidFill>
                  <a:srgbClr val="262324"/>
                </a:solidFill>
                <a:latin typeface="Calibri"/>
                <a:cs typeface="Calibri"/>
              </a:rPr>
              <a:t> </a:t>
            </a:r>
            <a:r>
              <a:rPr sz="1050" dirty="0">
                <a:solidFill>
                  <a:srgbClr val="262324"/>
                </a:solidFill>
                <a:latin typeface="Calibri"/>
                <a:cs typeface="Calibri"/>
              </a:rPr>
              <a:t>and</a:t>
            </a:r>
            <a:r>
              <a:rPr sz="1050" spc="20" dirty="0">
                <a:solidFill>
                  <a:srgbClr val="262324"/>
                </a:solidFill>
                <a:latin typeface="Calibri"/>
                <a:cs typeface="Calibri"/>
              </a:rPr>
              <a:t> </a:t>
            </a:r>
            <a:r>
              <a:rPr sz="1050" dirty="0">
                <a:solidFill>
                  <a:srgbClr val="262324"/>
                </a:solidFill>
                <a:latin typeface="Calibri"/>
                <a:cs typeface="Calibri"/>
              </a:rPr>
              <a:t>satisfaction</a:t>
            </a:r>
            <a:r>
              <a:rPr sz="1050" spc="20" dirty="0">
                <a:solidFill>
                  <a:srgbClr val="262324"/>
                </a:solidFill>
                <a:latin typeface="Calibri"/>
                <a:cs typeface="Calibri"/>
              </a:rPr>
              <a:t> </a:t>
            </a:r>
            <a:r>
              <a:rPr sz="1050" spc="-20" dirty="0">
                <a:solidFill>
                  <a:srgbClr val="262324"/>
                </a:solidFill>
                <a:latin typeface="Calibri"/>
                <a:cs typeface="Calibri"/>
              </a:rPr>
              <a:t>that </a:t>
            </a:r>
            <a:r>
              <a:rPr sz="1050" dirty="0">
                <a:solidFill>
                  <a:srgbClr val="262324"/>
                </a:solidFill>
                <a:latin typeface="Calibri"/>
                <a:cs typeface="Calibri"/>
              </a:rPr>
              <a:t>arise</a:t>
            </a:r>
            <a:r>
              <a:rPr sz="1050" spc="15" dirty="0">
                <a:solidFill>
                  <a:srgbClr val="262324"/>
                </a:solidFill>
                <a:latin typeface="Calibri"/>
                <a:cs typeface="Calibri"/>
              </a:rPr>
              <a:t> </a:t>
            </a:r>
            <a:r>
              <a:rPr sz="1050" spc="-45" dirty="0">
                <a:solidFill>
                  <a:srgbClr val="262324"/>
                </a:solidFill>
                <a:latin typeface="Calibri"/>
                <a:cs typeface="Calibri"/>
              </a:rPr>
              <a:t>from</a:t>
            </a:r>
            <a:r>
              <a:rPr sz="1050" spc="15" dirty="0">
                <a:solidFill>
                  <a:srgbClr val="262324"/>
                </a:solidFill>
                <a:latin typeface="Calibri"/>
                <a:cs typeface="Calibri"/>
              </a:rPr>
              <a:t> </a:t>
            </a:r>
            <a:r>
              <a:rPr sz="1050" spc="-10" dirty="0">
                <a:solidFill>
                  <a:srgbClr val="262324"/>
                </a:solidFill>
                <a:latin typeface="Calibri"/>
                <a:cs typeface="Calibri"/>
              </a:rPr>
              <a:t>participating</a:t>
            </a:r>
            <a:r>
              <a:rPr sz="1050" spc="15" dirty="0">
                <a:solidFill>
                  <a:srgbClr val="262324"/>
                </a:solidFill>
                <a:latin typeface="Calibri"/>
                <a:cs typeface="Calibri"/>
              </a:rPr>
              <a:t> </a:t>
            </a:r>
            <a:r>
              <a:rPr sz="1050" dirty="0">
                <a:solidFill>
                  <a:srgbClr val="262324"/>
                </a:solidFill>
                <a:latin typeface="Calibri"/>
                <a:cs typeface="Calibri"/>
              </a:rPr>
              <a:t>in</a:t>
            </a:r>
            <a:r>
              <a:rPr sz="1050" spc="15" dirty="0">
                <a:solidFill>
                  <a:srgbClr val="262324"/>
                </a:solidFill>
                <a:latin typeface="Calibri"/>
                <a:cs typeface="Calibri"/>
              </a:rPr>
              <a:t> </a:t>
            </a:r>
            <a:r>
              <a:rPr sz="1050" dirty="0">
                <a:solidFill>
                  <a:srgbClr val="262324"/>
                </a:solidFill>
                <a:latin typeface="Calibri"/>
                <a:cs typeface="Calibri"/>
              </a:rPr>
              <a:t>aquatics</a:t>
            </a:r>
            <a:r>
              <a:rPr sz="1050" spc="15" dirty="0">
                <a:solidFill>
                  <a:srgbClr val="262324"/>
                </a:solidFill>
                <a:latin typeface="Calibri"/>
                <a:cs typeface="Calibri"/>
              </a:rPr>
              <a:t> </a:t>
            </a:r>
            <a:r>
              <a:rPr sz="1050" spc="-10" dirty="0">
                <a:solidFill>
                  <a:srgbClr val="262324"/>
                </a:solidFill>
                <a:latin typeface="Calibri"/>
                <a:cs typeface="Calibri"/>
              </a:rPr>
              <a:t>activities.</a:t>
            </a:r>
            <a:endParaRPr sz="1050">
              <a:latin typeface="Calibri"/>
              <a:cs typeface="Calibri"/>
            </a:endParaRPr>
          </a:p>
        </p:txBody>
      </p:sp>
      <p:sp>
        <p:nvSpPr>
          <p:cNvPr id="17" name="object 17"/>
          <p:cNvSpPr txBox="1"/>
          <p:nvPr/>
        </p:nvSpPr>
        <p:spPr>
          <a:xfrm>
            <a:off x="730197" y="6156942"/>
            <a:ext cx="3053715" cy="366395"/>
          </a:xfrm>
          <a:prstGeom prst="rect">
            <a:avLst/>
          </a:prstGeom>
        </p:spPr>
        <p:txBody>
          <a:bodyPr vert="horz" wrap="square" lIns="0" tIns="12700" rIns="0" bIns="0" rtlCol="0">
            <a:spAutoFit/>
          </a:bodyPr>
          <a:lstStyle/>
          <a:p>
            <a:pPr marL="12700" marR="5080">
              <a:lnSpc>
                <a:spcPct val="106400"/>
              </a:lnSpc>
              <a:spcBef>
                <a:spcPts val="100"/>
              </a:spcBef>
            </a:pPr>
            <a:r>
              <a:rPr sz="1050" dirty="0">
                <a:solidFill>
                  <a:srgbClr val="262324"/>
                </a:solidFill>
                <a:latin typeface="Calibri"/>
                <a:cs typeface="Calibri"/>
              </a:rPr>
              <a:t>Most</a:t>
            </a:r>
            <a:r>
              <a:rPr sz="1050" spc="120" dirty="0">
                <a:solidFill>
                  <a:srgbClr val="262324"/>
                </a:solidFill>
                <a:latin typeface="Calibri"/>
                <a:cs typeface="Calibri"/>
              </a:rPr>
              <a:t> </a:t>
            </a:r>
            <a:r>
              <a:rPr sz="1050" dirty="0">
                <a:solidFill>
                  <a:srgbClr val="262324"/>
                </a:solidFill>
                <a:latin typeface="Calibri"/>
                <a:cs typeface="Calibri"/>
              </a:rPr>
              <a:t>legal</a:t>
            </a:r>
            <a:r>
              <a:rPr sz="1050" spc="125" dirty="0">
                <a:solidFill>
                  <a:srgbClr val="262324"/>
                </a:solidFill>
                <a:latin typeface="Calibri"/>
                <a:cs typeface="Calibri"/>
              </a:rPr>
              <a:t> </a:t>
            </a:r>
            <a:r>
              <a:rPr sz="1050" dirty="0">
                <a:solidFill>
                  <a:srgbClr val="262324"/>
                </a:solidFill>
                <a:latin typeface="Calibri"/>
                <a:cs typeface="Calibri"/>
              </a:rPr>
              <a:t>actions</a:t>
            </a:r>
            <a:r>
              <a:rPr sz="1050" spc="120" dirty="0">
                <a:solidFill>
                  <a:srgbClr val="262324"/>
                </a:solidFill>
                <a:latin typeface="Calibri"/>
                <a:cs typeface="Calibri"/>
              </a:rPr>
              <a:t> </a:t>
            </a:r>
            <a:r>
              <a:rPr sz="1050" spc="-10" dirty="0">
                <a:solidFill>
                  <a:srgbClr val="262324"/>
                </a:solidFill>
                <a:latin typeface="Calibri"/>
                <a:cs typeface="Calibri"/>
              </a:rPr>
              <a:t>that</a:t>
            </a:r>
            <a:r>
              <a:rPr sz="1050" spc="125" dirty="0">
                <a:solidFill>
                  <a:srgbClr val="262324"/>
                </a:solidFill>
                <a:latin typeface="Calibri"/>
                <a:cs typeface="Calibri"/>
              </a:rPr>
              <a:t> </a:t>
            </a:r>
            <a:r>
              <a:rPr sz="1050" dirty="0">
                <a:solidFill>
                  <a:srgbClr val="262324"/>
                </a:solidFill>
                <a:latin typeface="Calibri"/>
                <a:cs typeface="Calibri"/>
              </a:rPr>
              <a:t>result</a:t>
            </a:r>
            <a:r>
              <a:rPr sz="1050" spc="120" dirty="0">
                <a:solidFill>
                  <a:srgbClr val="262324"/>
                </a:solidFill>
                <a:latin typeface="Calibri"/>
                <a:cs typeface="Calibri"/>
              </a:rPr>
              <a:t> </a:t>
            </a:r>
            <a:r>
              <a:rPr sz="1050" spc="-20" dirty="0">
                <a:solidFill>
                  <a:srgbClr val="262324"/>
                </a:solidFill>
                <a:latin typeface="Calibri"/>
                <a:cs typeface="Calibri"/>
              </a:rPr>
              <a:t>from</a:t>
            </a:r>
            <a:r>
              <a:rPr sz="1050" spc="125" dirty="0">
                <a:solidFill>
                  <a:srgbClr val="262324"/>
                </a:solidFill>
                <a:latin typeface="Calibri"/>
                <a:cs typeface="Calibri"/>
              </a:rPr>
              <a:t> </a:t>
            </a:r>
            <a:r>
              <a:rPr sz="1050" dirty="0">
                <a:solidFill>
                  <a:srgbClr val="262324"/>
                </a:solidFill>
                <a:latin typeface="Calibri"/>
                <a:cs typeface="Calibri"/>
              </a:rPr>
              <a:t>an</a:t>
            </a:r>
            <a:r>
              <a:rPr sz="1050" spc="125" dirty="0">
                <a:solidFill>
                  <a:srgbClr val="262324"/>
                </a:solidFill>
                <a:latin typeface="Calibri"/>
                <a:cs typeface="Calibri"/>
              </a:rPr>
              <a:t> </a:t>
            </a:r>
            <a:r>
              <a:rPr sz="1050" dirty="0">
                <a:solidFill>
                  <a:srgbClr val="262324"/>
                </a:solidFill>
                <a:latin typeface="Calibri"/>
                <a:cs typeface="Calibri"/>
              </a:rPr>
              <a:t>accident</a:t>
            </a:r>
            <a:r>
              <a:rPr sz="1050" spc="120" dirty="0">
                <a:solidFill>
                  <a:srgbClr val="262324"/>
                </a:solidFill>
                <a:latin typeface="Calibri"/>
                <a:cs typeface="Calibri"/>
              </a:rPr>
              <a:t> </a:t>
            </a:r>
            <a:r>
              <a:rPr sz="1050" spc="-10" dirty="0">
                <a:solidFill>
                  <a:srgbClr val="262324"/>
                </a:solidFill>
                <a:latin typeface="Calibri"/>
                <a:cs typeface="Calibri"/>
              </a:rPr>
              <a:t>during </a:t>
            </a:r>
            <a:r>
              <a:rPr sz="1050" dirty="0">
                <a:solidFill>
                  <a:srgbClr val="262324"/>
                </a:solidFill>
                <a:latin typeface="Calibri"/>
                <a:cs typeface="Calibri"/>
              </a:rPr>
              <a:t>a</a:t>
            </a:r>
            <a:r>
              <a:rPr sz="1050" spc="175" dirty="0">
                <a:solidFill>
                  <a:srgbClr val="262324"/>
                </a:solidFill>
                <a:latin typeface="Calibri"/>
                <a:cs typeface="Calibri"/>
              </a:rPr>
              <a:t>  </a:t>
            </a:r>
            <a:r>
              <a:rPr sz="1050" dirty="0">
                <a:solidFill>
                  <a:srgbClr val="262324"/>
                </a:solidFill>
                <a:latin typeface="Calibri"/>
                <a:cs typeface="Calibri"/>
              </a:rPr>
              <a:t>supervised</a:t>
            </a:r>
            <a:r>
              <a:rPr sz="1050" spc="175" dirty="0">
                <a:solidFill>
                  <a:srgbClr val="262324"/>
                </a:solidFill>
                <a:latin typeface="Calibri"/>
                <a:cs typeface="Calibri"/>
              </a:rPr>
              <a:t>  </a:t>
            </a:r>
            <a:r>
              <a:rPr sz="1050" dirty="0">
                <a:solidFill>
                  <a:srgbClr val="262324"/>
                </a:solidFill>
                <a:latin typeface="Calibri"/>
                <a:cs typeface="Calibri"/>
              </a:rPr>
              <a:t>youth</a:t>
            </a:r>
            <a:r>
              <a:rPr sz="1050" spc="175" dirty="0">
                <a:solidFill>
                  <a:srgbClr val="262324"/>
                </a:solidFill>
                <a:latin typeface="Calibri"/>
                <a:cs typeface="Calibri"/>
              </a:rPr>
              <a:t>  </a:t>
            </a:r>
            <a:r>
              <a:rPr sz="1050" dirty="0">
                <a:solidFill>
                  <a:srgbClr val="262324"/>
                </a:solidFill>
                <a:latin typeface="Calibri"/>
                <a:cs typeface="Calibri"/>
              </a:rPr>
              <a:t>activity</a:t>
            </a:r>
            <a:r>
              <a:rPr sz="1050" spc="175" dirty="0">
                <a:solidFill>
                  <a:srgbClr val="262324"/>
                </a:solidFill>
                <a:latin typeface="Calibri"/>
                <a:cs typeface="Calibri"/>
              </a:rPr>
              <a:t>  </a:t>
            </a:r>
            <a:r>
              <a:rPr sz="1050" dirty="0">
                <a:solidFill>
                  <a:srgbClr val="262324"/>
                </a:solidFill>
                <a:latin typeface="Calibri"/>
                <a:cs typeface="Calibri"/>
              </a:rPr>
              <a:t>are</a:t>
            </a:r>
            <a:r>
              <a:rPr sz="1050" spc="175" dirty="0">
                <a:solidFill>
                  <a:srgbClr val="262324"/>
                </a:solidFill>
                <a:latin typeface="Calibri"/>
                <a:cs typeface="Calibri"/>
              </a:rPr>
              <a:t>  </a:t>
            </a:r>
            <a:r>
              <a:rPr sz="1050" dirty="0">
                <a:solidFill>
                  <a:srgbClr val="262324"/>
                </a:solidFill>
                <a:latin typeface="Calibri"/>
                <a:cs typeface="Calibri"/>
              </a:rPr>
              <a:t>civil:</a:t>
            </a:r>
            <a:r>
              <a:rPr sz="1050" spc="175" dirty="0">
                <a:solidFill>
                  <a:srgbClr val="262324"/>
                </a:solidFill>
                <a:latin typeface="Calibri"/>
                <a:cs typeface="Calibri"/>
              </a:rPr>
              <a:t>  </a:t>
            </a:r>
            <a:r>
              <a:rPr sz="1050" dirty="0">
                <a:solidFill>
                  <a:srgbClr val="262324"/>
                </a:solidFill>
                <a:latin typeface="Calibri"/>
                <a:cs typeface="Calibri"/>
              </a:rPr>
              <a:t>an</a:t>
            </a:r>
            <a:r>
              <a:rPr sz="1050" spc="175" dirty="0">
                <a:solidFill>
                  <a:srgbClr val="262324"/>
                </a:solidFill>
                <a:latin typeface="Calibri"/>
                <a:cs typeface="Calibri"/>
              </a:rPr>
              <a:t>  </a:t>
            </a:r>
            <a:r>
              <a:rPr sz="1050" spc="-10" dirty="0">
                <a:solidFill>
                  <a:srgbClr val="262324"/>
                </a:solidFill>
                <a:latin typeface="Calibri"/>
                <a:cs typeface="Calibri"/>
              </a:rPr>
              <a:t>injured</a:t>
            </a:r>
            <a:endParaRPr sz="1050">
              <a:latin typeface="Calibri"/>
              <a:cs typeface="Calibri"/>
            </a:endParaRPr>
          </a:p>
        </p:txBody>
      </p:sp>
      <p:sp>
        <p:nvSpPr>
          <p:cNvPr id="18" name="object 18"/>
          <p:cNvSpPr txBox="1"/>
          <p:nvPr/>
        </p:nvSpPr>
        <p:spPr>
          <a:xfrm>
            <a:off x="730197" y="6523975"/>
            <a:ext cx="321310" cy="185420"/>
          </a:xfrm>
          <a:prstGeom prst="rect">
            <a:avLst/>
          </a:prstGeom>
        </p:spPr>
        <p:txBody>
          <a:bodyPr vert="horz" wrap="square" lIns="0" tIns="12700" rIns="0" bIns="0" rtlCol="0">
            <a:spAutoFit/>
          </a:bodyPr>
          <a:lstStyle/>
          <a:p>
            <a:pPr marL="12700">
              <a:lnSpc>
                <a:spcPct val="100000"/>
              </a:lnSpc>
              <a:spcBef>
                <a:spcPts val="100"/>
              </a:spcBef>
            </a:pPr>
            <a:r>
              <a:rPr sz="1050" spc="-20" dirty="0">
                <a:solidFill>
                  <a:srgbClr val="262324"/>
                </a:solidFill>
                <a:latin typeface="Calibri"/>
                <a:cs typeface="Calibri"/>
              </a:rPr>
              <a:t>party,</a:t>
            </a:r>
            <a:endParaRPr sz="1050">
              <a:latin typeface="Calibri"/>
              <a:cs typeface="Calibri"/>
            </a:endParaRPr>
          </a:p>
        </p:txBody>
      </p:sp>
      <p:sp>
        <p:nvSpPr>
          <p:cNvPr id="19" name="object 19"/>
          <p:cNvSpPr txBox="1"/>
          <p:nvPr/>
        </p:nvSpPr>
        <p:spPr>
          <a:xfrm>
            <a:off x="1298522" y="6504925"/>
            <a:ext cx="2485390" cy="208279"/>
          </a:xfrm>
          <a:prstGeom prst="rect">
            <a:avLst/>
          </a:prstGeom>
        </p:spPr>
        <p:txBody>
          <a:bodyPr vert="horz" wrap="square" lIns="0" tIns="12700" rIns="0" bIns="0" rtlCol="0">
            <a:spAutoFit/>
          </a:bodyPr>
          <a:lstStyle/>
          <a:p>
            <a:pPr marL="12700">
              <a:lnSpc>
                <a:spcPct val="100000"/>
              </a:lnSpc>
              <a:spcBef>
                <a:spcPts val="100"/>
              </a:spcBef>
              <a:tabLst>
                <a:tab pos="299085" algn="l"/>
                <a:tab pos="974090" algn="l"/>
                <a:tab pos="1579880" algn="l"/>
                <a:tab pos="1823085" algn="l"/>
                <a:tab pos="2363470" algn="l"/>
              </a:tabLst>
            </a:pPr>
            <a:r>
              <a:rPr sz="1050" spc="-25" dirty="0">
                <a:solidFill>
                  <a:srgbClr val="262324"/>
                </a:solidFill>
                <a:latin typeface="Calibri"/>
                <a:cs typeface="Calibri"/>
              </a:rPr>
              <a:t>or</a:t>
            </a:r>
            <a:r>
              <a:rPr sz="1050" dirty="0">
                <a:solidFill>
                  <a:srgbClr val="262324"/>
                </a:solidFill>
                <a:latin typeface="Calibri"/>
                <a:cs typeface="Calibri"/>
              </a:rPr>
              <a:t>	</a:t>
            </a:r>
            <a:r>
              <a:rPr sz="1200" b="1" spc="-10" dirty="0">
                <a:solidFill>
                  <a:srgbClr val="262324"/>
                </a:solidFill>
                <a:latin typeface="Calibri"/>
                <a:cs typeface="Calibri"/>
              </a:rPr>
              <a:t>plaintiff</a:t>
            </a:r>
            <a:r>
              <a:rPr sz="1050" spc="-10" dirty="0">
                <a:solidFill>
                  <a:srgbClr val="262324"/>
                </a:solidFill>
                <a:latin typeface="Calibri"/>
                <a:cs typeface="Calibri"/>
              </a:rPr>
              <a:t>,</a:t>
            </a:r>
            <a:r>
              <a:rPr sz="1050" dirty="0">
                <a:solidFill>
                  <a:srgbClr val="262324"/>
                </a:solidFill>
                <a:latin typeface="Calibri"/>
                <a:cs typeface="Calibri"/>
              </a:rPr>
              <a:t>	</a:t>
            </a:r>
            <a:r>
              <a:rPr sz="1050" spc="-10" dirty="0">
                <a:solidFill>
                  <a:srgbClr val="262324"/>
                </a:solidFill>
                <a:latin typeface="Calibri"/>
                <a:cs typeface="Calibri"/>
              </a:rPr>
              <a:t>charges</a:t>
            </a:r>
            <a:r>
              <a:rPr sz="1050" dirty="0">
                <a:solidFill>
                  <a:srgbClr val="262324"/>
                </a:solidFill>
                <a:latin typeface="Calibri"/>
                <a:cs typeface="Calibri"/>
              </a:rPr>
              <a:t>	</a:t>
            </a:r>
            <a:r>
              <a:rPr sz="1050" spc="-50" dirty="0">
                <a:solidFill>
                  <a:srgbClr val="262324"/>
                </a:solidFill>
                <a:latin typeface="Calibri"/>
                <a:cs typeface="Calibri"/>
              </a:rPr>
              <a:t>a</a:t>
            </a:r>
            <a:r>
              <a:rPr sz="1050" dirty="0">
                <a:solidFill>
                  <a:srgbClr val="262324"/>
                </a:solidFill>
                <a:latin typeface="Calibri"/>
                <a:cs typeface="Calibri"/>
              </a:rPr>
              <a:t>	</a:t>
            </a:r>
            <a:r>
              <a:rPr sz="1050" spc="-10" dirty="0">
                <a:solidFill>
                  <a:srgbClr val="262324"/>
                </a:solidFill>
                <a:latin typeface="Calibri"/>
                <a:cs typeface="Calibri"/>
              </a:rPr>
              <a:t>person</a:t>
            </a:r>
            <a:r>
              <a:rPr sz="1050" dirty="0">
                <a:solidFill>
                  <a:srgbClr val="262324"/>
                </a:solidFill>
                <a:latin typeface="Calibri"/>
                <a:cs typeface="Calibri"/>
              </a:rPr>
              <a:t>	</a:t>
            </a:r>
            <a:r>
              <a:rPr sz="1050" spc="-25" dirty="0">
                <a:solidFill>
                  <a:srgbClr val="262324"/>
                </a:solidFill>
                <a:latin typeface="Calibri"/>
                <a:cs typeface="Calibri"/>
              </a:rPr>
              <a:t>or</a:t>
            </a:r>
            <a:endParaRPr sz="1050">
              <a:latin typeface="Calibri"/>
              <a:cs typeface="Calibri"/>
            </a:endParaRPr>
          </a:p>
        </p:txBody>
      </p:sp>
      <p:sp>
        <p:nvSpPr>
          <p:cNvPr id="20" name="object 20"/>
          <p:cNvSpPr txBox="1"/>
          <p:nvPr/>
        </p:nvSpPr>
        <p:spPr>
          <a:xfrm>
            <a:off x="730187" y="6687866"/>
            <a:ext cx="3053715" cy="930275"/>
          </a:xfrm>
          <a:prstGeom prst="rect">
            <a:avLst/>
          </a:prstGeom>
        </p:spPr>
        <p:txBody>
          <a:bodyPr vert="horz" wrap="square" lIns="0" tIns="12065" rIns="0" bIns="0" rtlCol="0">
            <a:spAutoFit/>
          </a:bodyPr>
          <a:lstStyle/>
          <a:p>
            <a:pPr marL="12700" marR="5080" indent="-635" algn="just">
              <a:lnSpc>
                <a:spcPct val="106800"/>
              </a:lnSpc>
              <a:spcBef>
                <a:spcPts val="95"/>
              </a:spcBef>
            </a:pPr>
            <a:r>
              <a:rPr sz="1050" dirty="0">
                <a:solidFill>
                  <a:srgbClr val="262324"/>
                </a:solidFill>
                <a:latin typeface="Calibri"/>
                <a:cs typeface="Calibri"/>
              </a:rPr>
              <a:t>organization,</a:t>
            </a:r>
            <a:r>
              <a:rPr sz="1050" spc="300" dirty="0">
                <a:solidFill>
                  <a:srgbClr val="262324"/>
                </a:solidFill>
                <a:latin typeface="Calibri"/>
                <a:cs typeface="Calibri"/>
              </a:rPr>
              <a:t> </a:t>
            </a:r>
            <a:r>
              <a:rPr sz="1050" dirty="0">
                <a:solidFill>
                  <a:srgbClr val="262324"/>
                </a:solidFill>
                <a:latin typeface="Calibri"/>
                <a:cs typeface="Calibri"/>
              </a:rPr>
              <a:t>the</a:t>
            </a:r>
            <a:r>
              <a:rPr sz="1050" spc="140" dirty="0">
                <a:solidFill>
                  <a:srgbClr val="262324"/>
                </a:solidFill>
                <a:latin typeface="Calibri"/>
                <a:cs typeface="Calibri"/>
              </a:rPr>
              <a:t>  </a:t>
            </a:r>
            <a:r>
              <a:rPr sz="1200" b="1" spc="-10" dirty="0">
                <a:solidFill>
                  <a:srgbClr val="262324"/>
                </a:solidFill>
                <a:latin typeface="Calibri"/>
                <a:cs typeface="Calibri"/>
              </a:rPr>
              <a:t>defendant</a:t>
            </a:r>
            <a:r>
              <a:rPr sz="1050" spc="-10" dirty="0">
                <a:solidFill>
                  <a:srgbClr val="262324"/>
                </a:solidFill>
                <a:latin typeface="Calibri"/>
                <a:cs typeface="Calibri"/>
              </a:rPr>
              <a:t>,</a:t>
            </a:r>
            <a:r>
              <a:rPr sz="1050" spc="190" dirty="0">
                <a:solidFill>
                  <a:srgbClr val="262324"/>
                </a:solidFill>
                <a:latin typeface="Calibri"/>
                <a:cs typeface="Calibri"/>
              </a:rPr>
              <a:t> </a:t>
            </a:r>
            <a:r>
              <a:rPr sz="1050" dirty="0">
                <a:solidFill>
                  <a:srgbClr val="262324"/>
                </a:solidFill>
                <a:latin typeface="Calibri"/>
                <a:cs typeface="Calibri"/>
              </a:rPr>
              <a:t>with</a:t>
            </a:r>
            <a:r>
              <a:rPr sz="1050" spc="185" dirty="0">
                <a:solidFill>
                  <a:srgbClr val="262324"/>
                </a:solidFill>
                <a:latin typeface="Calibri"/>
                <a:cs typeface="Calibri"/>
              </a:rPr>
              <a:t> </a:t>
            </a:r>
            <a:r>
              <a:rPr sz="1050" dirty="0">
                <a:solidFill>
                  <a:srgbClr val="262324"/>
                </a:solidFill>
                <a:latin typeface="Calibri"/>
                <a:cs typeface="Calibri"/>
              </a:rPr>
              <a:t>responsibility</a:t>
            </a:r>
            <a:r>
              <a:rPr sz="1050" spc="190" dirty="0">
                <a:solidFill>
                  <a:srgbClr val="262324"/>
                </a:solidFill>
                <a:latin typeface="Calibri"/>
                <a:cs typeface="Calibri"/>
              </a:rPr>
              <a:t> </a:t>
            </a:r>
            <a:r>
              <a:rPr sz="1050" spc="-25" dirty="0">
                <a:solidFill>
                  <a:srgbClr val="262324"/>
                </a:solidFill>
                <a:latin typeface="Calibri"/>
                <a:cs typeface="Calibri"/>
              </a:rPr>
              <a:t>for </a:t>
            </a:r>
            <a:r>
              <a:rPr sz="1050" dirty="0">
                <a:solidFill>
                  <a:srgbClr val="262324"/>
                </a:solidFill>
                <a:latin typeface="Calibri"/>
                <a:cs typeface="Calibri"/>
              </a:rPr>
              <a:t>the</a:t>
            </a:r>
            <a:r>
              <a:rPr sz="1050" spc="370" dirty="0">
                <a:solidFill>
                  <a:srgbClr val="262324"/>
                </a:solidFill>
                <a:latin typeface="Calibri"/>
                <a:cs typeface="Calibri"/>
              </a:rPr>
              <a:t> </a:t>
            </a:r>
            <a:r>
              <a:rPr sz="1050" dirty="0">
                <a:solidFill>
                  <a:srgbClr val="262324"/>
                </a:solidFill>
                <a:latin typeface="Calibri"/>
                <a:cs typeface="Calibri"/>
              </a:rPr>
              <a:t>accident.</a:t>
            </a:r>
            <a:r>
              <a:rPr sz="1050" spc="370" dirty="0">
                <a:solidFill>
                  <a:srgbClr val="262324"/>
                </a:solidFill>
                <a:latin typeface="Calibri"/>
                <a:cs typeface="Calibri"/>
              </a:rPr>
              <a:t> </a:t>
            </a:r>
            <a:r>
              <a:rPr sz="1050" dirty="0">
                <a:solidFill>
                  <a:srgbClr val="262324"/>
                </a:solidFill>
                <a:latin typeface="Calibri"/>
                <a:cs typeface="Calibri"/>
              </a:rPr>
              <a:t>Legal</a:t>
            </a:r>
            <a:r>
              <a:rPr sz="1050" spc="370" dirty="0">
                <a:solidFill>
                  <a:srgbClr val="262324"/>
                </a:solidFill>
                <a:latin typeface="Calibri"/>
                <a:cs typeface="Calibri"/>
              </a:rPr>
              <a:t> </a:t>
            </a:r>
            <a:r>
              <a:rPr sz="1050" spc="-10" dirty="0">
                <a:solidFill>
                  <a:srgbClr val="262324"/>
                </a:solidFill>
                <a:latin typeface="Calibri"/>
                <a:cs typeface="Calibri"/>
              </a:rPr>
              <a:t>responsibility,</a:t>
            </a:r>
            <a:r>
              <a:rPr sz="1050" spc="145" dirty="0">
                <a:solidFill>
                  <a:srgbClr val="262324"/>
                </a:solidFill>
                <a:latin typeface="Calibri"/>
                <a:cs typeface="Calibri"/>
              </a:rPr>
              <a:t> </a:t>
            </a:r>
            <a:r>
              <a:rPr sz="1050" dirty="0">
                <a:solidFill>
                  <a:srgbClr val="262324"/>
                </a:solidFill>
                <a:latin typeface="Calibri"/>
                <a:cs typeface="Calibri"/>
              </a:rPr>
              <a:t>or</a:t>
            </a:r>
            <a:r>
              <a:rPr sz="1050" spc="150" dirty="0">
                <a:solidFill>
                  <a:srgbClr val="262324"/>
                </a:solidFill>
                <a:latin typeface="Calibri"/>
                <a:cs typeface="Calibri"/>
              </a:rPr>
              <a:t> </a:t>
            </a:r>
            <a:r>
              <a:rPr sz="1200" b="1" dirty="0">
                <a:solidFill>
                  <a:srgbClr val="262324"/>
                </a:solidFill>
                <a:latin typeface="Calibri"/>
                <a:cs typeface="Calibri"/>
              </a:rPr>
              <a:t>liability</a:t>
            </a:r>
            <a:r>
              <a:rPr sz="1050" dirty="0">
                <a:solidFill>
                  <a:srgbClr val="262324"/>
                </a:solidFill>
                <a:latin typeface="Calibri"/>
                <a:cs typeface="Calibri"/>
              </a:rPr>
              <a:t>,</a:t>
            </a:r>
            <a:r>
              <a:rPr sz="1050" spc="150" dirty="0">
                <a:solidFill>
                  <a:srgbClr val="262324"/>
                </a:solidFill>
                <a:latin typeface="Calibri"/>
                <a:cs typeface="Calibri"/>
              </a:rPr>
              <a:t> </a:t>
            </a:r>
            <a:r>
              <a:rPr sz="1050" dirty="0">
                <a:solidFill>
                  <a:srgbClr val="262324"/>
                </a:solidFill>
                <a:latin typeface="Calibri"/>
                <a:cs typeface="Calibri"/>
              </a:rPr>
              <a:t>is</a:t>
            </a:r>
            <a:r>
              <a:rPr sz="1050" spc="150"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issue,</a:t>
            </a:r>
            <a:r>
              <a:rPr sz="1050" spc="-20" dirty="0">
                <a:solidFill>
                  <a:srgbClr val="262324"/>
                </a:solidFill>
                <a:latin typeface="Calibri"/>
                <a:cs typeface="Calibri"/>
              </a:rPr>
              <a:t> </a:t>
            </a:r>
            <a:r>
              <a:rPr sz="1050" dirty="0">
                <a:solidFill>
                  <a:srgbClr val="262324"/>
                </a:solidFill>
                <a:latin typeface="Calibri"/>
                <a:cs typeface="Calibri"/>
              </a:rPr>
              <a:t>and</a:t>
            </a:r>
            <a:r>
              <a:rPr sz="1050" spc="-15" dirty="0">
                <a:solidFill>
                  <a:srgbClr val="262324"/>
                </a:solidFill>
                <a:latin typeface="Calibri"/>
                <a:cs typeface="Calibri"/>
              </a:rPr>
              <a:t> </a:t>
            </a:r>
            <a:r>
              <a:rPr sz="1050" dirty="0">
                <a:solidFill>
                  <a:srgbClr val="262324"/>
                </a:solidFill>
                <a:latin typeface="Calibri"/>
                <a:cs typeface="Calibri"/>
              </a:rPr>
              <a:t>the</a:t>
            </a:r>
            <a:r>
              <a:rPr sz="1050" spc="-15" dirty="0">
                <a:solidFill>
                  <a:srgbClr val="262324"/>
                </a:solidFill>
                <a:latin typeface="Calibri"/>
                <a:cs typeface="Calibri"/>
              </a:rPr>
              <a:t> </a:t>
            </a:r>
            <a:r>
              <a:rPr sz="1050" dirty="0">
                <a:solidFill>
                  <a:srgbClr val="262324"/>
                </a:solidFill>
                <a:latin typeface="Calibri"/>
                <a:cs typeface="Calibri"/>
              </a:rPr>
              <a:t>court</a:t>
            </a:r>
            <a:r>
              <a:rPr sz="1050" spc="-15" dirty="0">
                <a:solidFill>
                  <a:srgbClr val="262324"/>
                </a:solidFill>
                <a:latin typeface="Calibri"/>
                <a:cs typeface="Calibri"/>
              </a:rPr>
              <a:t> </a:t>
            </a:r>
            <a:r>
              <a:rPr sz="1050" dirty="0">
                <a:solidFill>
                  <a:srgbClr val="262324"/>
                </a:solidFill>
                <a:latin typeface="Calibri"/>
                <a:cs typeface="Calibri"/>
              </a:rPr>
              <a:t>may</a:t>
            </a:r>
            <a:r>
              <a:rPr sz="1050" spc="-15" dirty="0">
                <a:solidFill>
                  <a:srgbClr val="262324"/>
                </a:solidFill>
                <a:latin typeface="Calibri"/>
                <a:cs typeface="Calibri"/>
              </a:rPr>
              <a:t> </a:t>
            </a:r>
            <a:r>
              <a:rPr sz="1050" dirty="0">
                <a:solidFill>
                  <a:srgbClr val="262324"/>
                </a:solidFill>
                <a:latin typeface="Calibri"/>
                <a:cs typeface="Calibri"/>
              </a:rPr>
              <a:t>award</a:t>
            </a:r>
            <a:r>
              <a:rPr sz="1050" spc="165" dirty="0">
                <a:solidFill>
                  <a:srgbClr val="262324"/>
                </a:solidFill>
                <a:latin typeface="Calibri"/>
                <a:cs typeface="Calibri"/>
              </a:rPr>
              <a:t> </a:t>
            </a:r>
            <a:r>
              <a:rPr sz="1050" dirty="0">
                <a:solidFill>
                  <a:srgbClr val="262324"/>
                </a:solidFill>
                <a:latin typeface="Calibri"/>
                <a:cs typeface="Calibri"/>
              </a:rPr>
              <a:t>compensation</a:t>
            </a:r>
            <a:r>
              <a:rPr sz="1050" spc="160" dirty="0">
                <a:solidFill>
                  <a:srgbClr val="262324"/>
                </a:solidFill>
                <a:latin typeface="Calibri"/>
                <a:cs typeface="Calibri"/>
              </a:rPr>
              <a:t> </a:t>
            </a:r>
            <a:r>
              <a:rPr sz="1050" dirty="0">
                <a:solidFill>
                  <a:srgbClr val="262324"/>
                </a:solidFill>
                <a:latin typeface="Calibri"/>
                <a:cs typeface="Calibri"/>
              </a:rPr>
              <a:t>for</a:t>
            </a:r>
            <a:r>
              <a:rPr sz="1050" spc="160" dirty="0">
                <a:solidFill>
                  <a:srgbClr val="262324"/>
                </a:solidFill>
                <a:latin typeface="Calibri"/>
                <a:cs typeface="Calibri"/>
              </a:rPr>
              <a:t> </a:t>
            </a:r>
            <a:r>
              <a:rPr sz="1050" spc="-20" dirty="0">
                <a:solidFill>
                  <a:srgbClr val="262324"/>
                </a:solidFill>
                <a:latin typeface="Calibri"/>
                <a:cs typeface="Calibri"/>
              </a:rPr>
              <a:t>both </a:t>
            </a:r>
            <a:r>
              <a:rPr sz="1050" dirty="0">
                <a:solidFill>
                  <a:srgbClr val="262324"/>
                </a:solidFill>
                <a:latin typeface="Calibri"/>
                <a:cs typeface="Calibri"/>
              </a:rPr>
              <a:t>actual</a:t>
            </a:r>
            <a:r>
              <a:rPr sz="1050" spc="180" dirty="0">
                <a:solidFill>
                  <a:srgbClr val="262324"/>
                </a:solidFill>
                <a:latin typeface="Calibri"/>
                <a:cs typeface="Calibri"/>
              </a:rPr>
              <a:t>  </a:t>
            </a:r>
            <a:r>
              <a:rPr sz="1050" dirty="0">
                <a:solidFill>
                  <a:srgbClr val="262324"/>
                </a:solidFill>
                <a:latin typeface="Calibri"/>
                <a:cs typeface="Calibri"/>
              </a:rPr>
              <a:t>damages</a:t>
            </a:r>
            <a:r>
              <a:rPr sz="1050" spc="180" dirty="0">
                <a:solidFill>
                  <a:srgbClr val="262324"/>
                </a:solidFill>
                <a:latin typeface="Calibri"/>
                <a:cs typeface="Calibri"/>
              </a:rPr>
              <a:t>  </a:t>
            </a:r>
            <a:r>
              <a:rPr sz="1050" dirty="0">
                <a:solidFill>
                  <a:srgbClr val="262324"/>
                </a:solidFill>
                <a:latin typeface="Calibri"/>
                <a:cs typeface="Calibri"/>
              </a:rPr>
              <a:t>and</a:t>
            </a:r>
            <a:r>
              <a:rPr sz="1050" spc="185" dirty="0">
                <a:solidFill>
                  <a:srgbClr val="262324"/>
                </a:solidFill>
                <a:latin typeface="Calibri"/>
                <a:cs typeface="Calibri"/>
              </a:rPr>
              <a:t>  </a:t>
            </a:r>
            <a:r>
              <a:rPr sz="1050" dirty="0">
                <a:solidFill>
                  <a:srgbClr val="262324"/>
                </a:solidFill>
                <a:latin typeface="Calibri"/>
                <a:cs typeface="Calibri"/>
              </a:rPr>
              <a:t>as</a:t>
            </a:r>
            <a:r>
              <a:rPr sz="1050" spc="470" dirty="0">
                <a:solidFill>
                  <a:srgbClr val="262324"/>
                </a:solidFill>
                <a:latin typeface="Calibri"/>
                <a:cs typeface="Calibri"/>
              </a:rPr>
              <a:t>  </a:t>
            </a:r>
            <a:r>
              <a:rPr sz="1050" dirty="0">
                <a:solidFill>
                  <a:srgbClr val="262324"/>
                </a:solidFill>
                <a:latin typeface="Calibri"/>
                <a:cs typeface="Calibri"/>
              </a:rPr>
              <a:t>punishment</a:t>
            </a:r>
            <a:r>
              <a:rPr sz="1050" spc="160" dirty="0">
                <a:solidFill>
                  <a:srgbClr val="262324"/>
                </a:solidFill>
                <a:latin typeface="Calibri"/>
                <a:cs typeface="Calibri"/>
              </a:rPr>
              <a:t>  </a:t>
            </a:r>
            <a:r>
              <a:rPr sz="1050" dirty="0">
                <a:solidFill>
                  <a:srgbClr val="262324"/>
                </a:solidFill>
                <a:latin typeface="Calibri"/>
                <a:cs typeface="Calibri"/>
              </a:rPr>
              <a:t>(a</a:t>
            </a:r>
            <a:r>
              <a:rPr sz="1050" spc="165" dirty="0">
                <a:solidFill>
                  <a:srgbClr val="262324"/>
                </a:solidFill>
                <a:latin typeface="Calibri"/>
                <a:cs typeface="Calibri"/>
              </a:rPr>
              <a:t>  </a:t>
            </a:r>
            <a:r>
              <a:rPr sz="1050" spc="-10" dirty="0">
                <a:solidFill>
                  <a:srgbClr val="262324"/>
                </a:solidFill>
                <a:latin typeface="Calibri"/>
                <a:cs typeface="Calibri"/>
              </a:rPr>
              <a:t>punitive </a:t>
            </a:r>
            <a:r>
              <a:rPr sz="1050" dirty="0">
                <a:solidFill>
                  <a:srgbClr val="262324"/>
                </a:solidFill>
                <a:latin typeface="Calibri"/>
                <a:cs typeface="Calibri"/>
              </a:rPr>
              <a:t>award).</a:t>
            </a:r>
            <a:r>
              <a:rPr sz="1050" spc="265" dirty="0">
                <a:solidFill>
                  <a:srgbClr val="262324"/>
                </a:solidFill>
                <a:latin typeface="Calibri"/>
                <a:cs typeface="Calibri"/>
              </a:rPr>
              <a:t> </a:t>
            </a:r>
            <a:r>
              <a:rPr sz="1050" dirty="0">
                <a:solidFill>
                  <a:srgbClr val="262324"/>
                </a:solidFill>
                <a:latin typeface="Calibri"/>
                <a:cs typeface="Calibri"/>
              </a:rPr>
              <a:t>In</a:t>
            </a:r>
            <a:r>
              <a:rPr sz="1050" spc="270" dirty="0">
                <a:solidFill>
                  <a:srgbClr val="262324"/>
                </a:solidFill>
                <a:latin typeface="Calibri"/>
                <a:cs typeface="Calibri"/>
              </a:rPr>
              <a:t> </a:t>
            </a:r>
            <a:r>
              <a:rPr sz="1050" dirty="0">
                <a:solidFill>
                  <a:srgbClr val="262324"/>
                </a:solidFill>
                <a:latin typeface="Calibri"/>
                <a:cs typeface="Calibri"/>
              </a:rPr>
              <a:t>a</a:t>
            </a:r>
            <a:r>
              <a:rPr sz="1050" spc="270" dirty="0">
                <a:solidFill>
                  <a:srgbClr val="262324"/>
                </a:solidFill>
                <a:latin typeface="Calibri"/>
                <a:cs typeface="Calibri"/>
              </a:rPr>
              <a:t> </a:t>
            </a:r>
            <a:r>
              <a:rPr sz="1050" dirty="0">
                <a:solidFill>
                  <a:srgbClr val="262324"/>
                </a:solidFill>
                <a:latin typeface="Calibri"/>
                <a:cs typeface="Calibri"/>
              </a:rPr>
              <a:t>criminal</a:t>
            </a:r>
            <a:r>
              <a:rPr sz="1050" spc="270" dirty="0">
                <a:solidFill>
                  <a:srgbClr val="262324"/>
                </a:solidFill>
                <a:latin typeface="Calibri"/>
                <a:cs typeface="Calibri"/>
              </a:rPr>
              <a:t> </a:t>
            </a:r>
            <a:r>
              <a:rPr sz="1050" dirty="0">
                <a:solidFill>
                  <a:srgbClr val="262324"/>
                </a:solidFill>
                <a:latin typeface="Calibri"/>
                <a:cs typeface="Calibri"/>
              </a:rPr>
              <a:t>case,</a:t>
            </a:r>
            <a:r>
              <a:rPr sz="1050" spc="270" dirty="0">
                <a:solidFill>
                  <a:srgbClr val="262324"/>
                </a:solidFill>
                <a:latin typeface="Calibri"/>
                <a:cs typeface="Calibri"/>
              </a:rPr>
              <a:t> </a:t>
            </a:r>
            <a:r>
              <a:rPr sz="1050" dirty="0">
                <a:solidFill>
                  <a:srgbClr val="262324"/>
                </a:solidFill>
                <a:latin typeface="Calibri"/>
                <a:cs typeface="Calibri"/>
              </a:rPr>
              <a:t>the</a:t>
            </a:r>
            <a:r>
              <a:rPr sz="1050" spc="160" dirty="0">
                <a:solidFill>
                  <a:srgbClr val="262324"/>
                </a:solidFill>
                <a:latin typeface="Calibri"/>
                <a:cs typeface="Calibri"/>
              </a:rPr>
              <a:t>  </a:t>
            </a:r>
            <a:r>
              <a:rPr sz="1050" spc="-30" dirty="0">
                <a:solidFill>
                  <a:srgbClr val="262324"/>
                </a:solidFill>
                <a:latin typeface="Calibri"/>
                <a:cs typeface="Calibri"/>
              </a:rPr>
              <a:t>government</a:t>
            </a:r>
            <a:r>
              <a:rPr sz="1050" spc="195" dirty="0">
                <a:solidFill>
                  <a:srgbClr val="262324"/>
                </a:solidFill>
                <a:latin typeface="Calibri"/>
                <a:cs typeface="Calibri"/>
              </a:rPr>
              <a:t> </a:t>
            </a:r>
            <a:r>
              <a:rPr sz="1050" spc="-10" dirty="0">
                <a:solidFill>
                  <a:srgbClr val="262324"/>
                </a:solidFill>
                <a:latin typeface="Calibri"/>
                <a:cs typeface="Calibri"/>
              </a:rPr>
              <a:t>charges</a:t>
            </a:r>
            <a:endParaRPr sz="1050">
              <a:latin typeface="Calibri"/>
              <a:cs typeface="Calibri"/>
            </a:endParaRPr>
          </a:p>
        </p:txBody>
      </p:sp>
      <p:sp>
        <p:nvSpPr>
          <p:cNvPr id="21" name="object 21"/>
          <p:cNvSpPr txBox="1"/>
          <p:nvPr/>
        </p:nvSpPr>
        <p:spPr>
          <a:xfrm>
            <a:off x="730197" y="7592341"/>
            <a:ext cx="3053715" cy="536575"/>
          </a:xfrm>
          <a:prstGeom prst="rect">
            <a:avLst/>
          </a:prstGeom>
        </p:spPr>
        <p:txBody>
          <a:bodyPr vert="horz" wrap="square" lIns="0" tIns="12700" rIns="0" bIns="0" rtlCol="0">
            <a:spAutoFit/>
          </a:bodyPr>
          <a:lstStyle/>
          <a:p>
            <a:pPr marL="12700" marR="5080" algn="just">
              <a:lnSpc>
                <a:spcPct val="106400"/>
              </a:lnSpc>
              <a:spcBef>
                <a:spcPts val="100"/>
              </a:spcBef>
            </a:pPr>
            <a:r>
              <a:rPr sz="1050" dirty="0">
                <a:solidFill>
                  <a:srgbClr val="262324"/>
                </a:solidFill>
                <a:latin typeface="Calibri"/>
                <a:cs typeface="Calibri"/>
              </a:rPr>
              <a:t>the</a:t>
            </a:r>
            <a:r>
              <a:rPr sz="1050" spc="150" dirty="0">
                <a:solidFill>
                  <a:srgbClr val="262324"/>
                </a:solidFill>
                <a:latin typeface="Calibri"/>
                <a:cs typeface="Calibri"/>
              </a:rPr>
              <a:t> </a:t>
            </a:r>
            <a:r>
              <a:rPr sz="1050" dirty="0">
                <a:solidFill>
                  <a:srgbClr val="262324"/>
                </a:solidFill>
                <a:latin typeface="Calibri"/>
                <a:cs typeface="Calibri"/>
              </a:rPr>
              <a:t>defendant</a:t>
            </a:r>
            <a:r>
              <a:rPr sz="1050" spc="155" dirty="0">
                <a:solidFill>
                  <a:srgbClr val="262324"/>
                </a:solidFill>
                <a:latin typeface="Calibri"/>
                <a:cs typeface="Calibri"/>
              </a:rPr>
              <a:t> </a:t>
            </a:r>
            <a:r>
              <a:rPr sz="1050" dirty="0">
                <a:solidFill>
                  <a:srgbClr val="262324"/>
                </a:solidFill>
                <a:latin typeface="Calibri"/>
                <a:cs typeface="Calibri"/>
              </a:rPr>
              <a:t>with</a:t>
            </a:r>
            <a:r>
              <a:rPr sz="1050" spc="155" dirty="0">
                <a:solidFill>
                  <a:srgbClr val="262324"/>
                </a:solidFill>
                <a:latin typeface="Calibri"/>
                <a:cs typeface="Calibri"/>
              </a:rPr>
              <a:t> </a:t>
            </a:r>
            <a:r>
              <a:rPr sz="1050" dirty="0">
                <a:solidFill>
                  <a:srgbClr val="262324"/>
                </a:solidFill>
                <a:latin typeface="Calibri"/>
                <a:cs typeface="Calibri"/>
              </a:rPr>
              <a:t>violating</a:t>
            </a:r>
            <a:r>
              <a:rPr sz="1050" spc="155" dirty="0">
                <a:solidFill>
                  <a:srgbClr val="262324"/>
                </a:solidFill>
                <a:latin typeface="Calibri"/>
                <a:cs typeface="Calibri"/>
              </a:rPr>
              <a:t> </a:t>
            </a:r>
            <a:r>
              <a:rPr sz="1050" dirty="0">
                <a:solidFill>
                  <a:srgbClr val="262324"/>
                </a:solidFill>
                <a:latin typeface="Calibri"/>
                <a:cs typeface="Calibri"/>
              </a:rPr>
              <a:t>a</a:t>
            </a:r>
            <a:r>
              <a:rPr sz="1050" spc="155" dirty="0">
                <a:solidFill>
                  <a:srgbClr val="262324"/>
                </a:solidFill>
                <a:latin typeface="Calibri"/>
                <a:cs typeface="Calibri"/>
              </a:rPr>
              <a:t> </a:t>
            </a:r>
            <a:r>
              <a:rPr sz="1050" dirty="0">
                <a:solidFill>
                  <a:srgbClr val="262324"/>
                </a:solidFill>
                <a:latin typeface="Calibri"/>
                <a:cs typeface="Calibri"/>
              </a:rPr>
              <a:t>law.</a:t>
            </a:r>
            <a:r>
              <a:rPr sz="1050" spc="155" dirty="0">
                <a:solidFill>
                  <a:srgbClr val="262324"/>
                </a:solidFill>
                <a:latin typeface="Calibri"/>
                <a:cs typeface="Calibri"/>
              </a:rPr>
              <a:t> </a:t>
            </a:r>
            <a:r>
              <a:rPr sz="1050" dirty="0">
                <a:solidFill>
                  <a:srgbClr val="262324"/>
                </a:solidFill>
                <a:latin typeface="Calibri"/>
                <a:cs typeface="Calibri"/>
              </a:rPr>
              <a:t>The</a:t>
            </a:r>
            <a:r>
              <a:rPr sz="1050" spc="180" dirty="0">
                <a:solidFill>
                  <a:srgbClr val="262324"/>
                </a:solidFill>
                <a:latin typeface="Calibri"/>
                <a:cs typeface="Calibri"/>
              </a:rPr>
              <a:t> </a:t>
            </a:r>
            <a:r>
              <a:rPr sz="1050" dirty="0">
                <a:solidFill>
                  <a:srgbClr val="262324"/>
                </a:solidFill>
                <a:latin typeface="Calibri"/>
                <a:cs typeface="Calibri"/>
              </a:rPr>
              <a:t>issue</a:t>
            </a:r>
            <a:r>
              <a:rPr sz="1050" spc="180" dirty="0">
                <a:solidFill>
                  <a:srgbClr val="262324"/>
                </a:solidFill>
                <a:latin typeface="Calibri"/>
                <a:cs typeface="Calibri"/>
              </a:rPr>
              <a:t> </a:t>
            </a:r>
            <a:r>
              <a:rPr sz="1050" dirty="0">
                <a:solidFill>
                  <a:srgbClr val="262324"/>
                </a:solidFill>
                <a:latin typeface="Calibri"/>
                <a:cs typeface="Calibri"/>
              </a:rPr>
              <a:t>is</a:t>
            </a:r>
            <a:r>
              <a:rPr sz="1050" spc="180" dirty="0">
                <a:solidFill>
                  <a:srgbClr val="262324"/>
                </a:solidFill>
                <a:latin typeface="Calibri"/>
                <a:cs typeface="Calibri"/>
              </a:rPr>
              <a:t> </a:t>
            </a:r>
            <a:r>
              <a:rPr sz="1050" spc="-10" dirty="0">
                <a:solidFill>
                  <a:srgbClr val="262324"/>
                </a:solidFill>
                <a:latin typeface="Calibri"/>
                <a:cs typeface="Calibri"/>
              </a:rPr>
              <a:t>guilt, </a:t>
            </a:r>
            <a:r>
              <a:rPr sz="1050" dirty="0">
                <a:solidFill>
                  <a:srgbClr val="262324"/>
                </a:solidFill>
                <a:latin typeface="Calibri"/>
                <a:cs typeface="Calibri"/>
              </a:rPr>
              <a:t>which</a:t>
            </a:r>
            <a:r>
              <a:rPr sz="1050" spc="250" dirty="0">
                <a:solidFill>
                  <a:srgbClr val="262324"/>
                </a:solidFill>
                <a:latin typeface="Calibri"/>
                <a:cs typeface="Calibri"/>
              </a:rPr>
              <a:t>  </a:t>
            </a:r>
            <a:r>
              <a:rPr sz="1050" dirty="0">
                <a:solidFill>
                  <a:srgbClr val="262324"/>
                </a:solidFill>
                <a:latin typeface="Calibri"/>
                <a:cs typeface="Calibri"/>
              </a:rPr>
              <a:t>if</a:t>
            </a:r>
            <a:r>
              <a:rPr sz="1050" spc="254" dirty="0">
                <a:solidFill>
                  <a:srgbClr val="262324"/>
                </a:solidFill>
                <a:latin typeface="Calibri"/>
                <a:cs typeface="Calibri"/>
              </a:rPr>
              <a:t>  </a:t>
            </a:r>
            <a:r>
              <a:rPr sz="1050" dirty="0">
                <a:solidFill>
                  <a:srgbClr val="262324"/>
                </a:solidFill>
                <a:latin typeface="Calibri"/>
                <a:cs typeface="Calibri"/>
              </a:rPr>
              <a:t>proved,</a:t>
            </a:r>
            <a:r>
              <a:rPr sz="1050" spc="254" dirty="0">
                <a:solidFill>
                  <a:srgbClr val="262324"/>
                </a:solidFill>
                <a:latin typeface="Calibri"/>
                <a:cs typeface="Calibri"/>
              </a:rPr>
              <a:t>  </a:t>
            </a:r>
            <a:r>
              <a:rPr sz="1050" dirty="0">
                <a:solidFill>
                  <a:srgbClr val="262324"/>
                </a:solidFill>
                <a:latin typeface="Calibri"/>
                <a:cs typeface="Calibri"/>
              </a:rPr>
              <a:t>causes</a:t>
            </a:r>
            <a:r>
              <a:rPr sz="1050" spc="250" dirty="0">
                <a:solidFill>
                  <a:srgbClr val="262324"/>
                </a:solidFill>
                <a:latin typeface="Calibri"/>
                <a:cs typeface="Calibri"/>
              </a:rPr>
              <a:t>  </a:t>
            </a:r>
            <a:r>
              <a:rPr sz="1050" dirty="0">
                <a:solidFill>
                  <a:srgbClr val="262324"/>
                </a:solidFill>
                <a:latin typeface="Calibri"/>
                <a:cs typeface="Calibri"/>
              </a:rPr>
              <a:t>the</a:t>
            </a:r>
            <a:r>
              <a:rPr sz="1050" spc="254" dirty="0">
                <a:solidFill>
                  <a:srgbClr val="262324"/>
                </a:solidFill>
                <a:latin typeface="Calibri"/>
                <a:cs typeface="Calibri"/>
              </a:rPr>
              <a:t>  </a:t>
            </a:r>
            <a:r>
              <a:rPr sz="1050" dirty="0">
                <a:solidFill>
                  <a:srgbClr val="262324"/>
                </a:solidFill>
                <a:latin typeface="Calibri"/>
                <a:cs typeface="Calibri"/>
              </a:rPr>
              <a:t>court</a:t>
            </a:r>
            <a:r>
              <a:rPr sz="1050" spc="254" dirty="0">
                <a:solidFill>
                  <a:srgbClr val="262324"/>
                </a:solidFill>
                <a:latin typeface="Calibri"/>
                <a:cs typeface="Calibri"/>
              </a:rPr>
              <a:t>  </a:t>
            </a:r>
            <a:r>
              <a:rPr sz="1050" dirty="0">
                <a:solidFill>
                  <a:srgbClr val="262324"/>
                </a:solidFill>
                <a:latin typeface="Calibri"/>
                <a:cs typeface="Calibri"/>
              </a:rPr>
              <a:t>to</a:t>
            </a:r>
            <a:r>
              <a:rPr sz="1050" spc="254" dirty="0">
                <a:solidFill>
                  <a:srgbClr val="262324"/>
                </a:solidFill>
                <a:latin typeface="Calibri"/>
                <a:cs typeface="Calibri"/>
              </a:rPr>
              <a:t>  </a:t>
            </a:r>
            <a:r>
              <a:rPr sz="1050" spc="-10" dirty="0">
                <a:solidFill>
                  <a:srgbClr val="262324"/>
                </a:solidFill>
                <a:latin typeface="Calibri"/>
                <a:cs typeface="Calibri"/>
              </a:rPr>
              <a:t>impose punishment.</a:t>
            </a:r>
            <a:endParaRPr sz="1050">
              <a:latin typeface="Calibri"/>
              <a:cs typeface="Calibri"/>
            </a:endParaRPr>
          </a:p>
        </p:txBody>
      </p:sp>
      <p:sp>
        <p:nvSpPr>
          <p:cNvPr id="22" name="object 22"/>
          <p:cNvSpPr txBox="1"/>
          <p:nvPr/>
        </p:nvSpPr>
        <p:spPr>
          <a:xfrm>
            <a:off x="3987755" y="464715"/>
            <a:ext cx="3054985" cy="1607820"/>
          </a:xfrm>
          <a:prstGeom prst="rect">
            <a:avLst/>
          </a:prstGeom>
        </p:spPr>
        <p:txBody>
          <a:bodyPr vert="horz" wrap="square" lIns="0" tIns="635" rIns="0" bIns="0" rtlCol="0">
            <a:spAutoFit/>
          </a:bodyPr>
          <a:lstStyle/>
          <a:p>
            <a:pPr marL="12700" marR="5080" algn="just">
              <a:lnSpc>
                <a:spcPct val="107300"/>
              </a:lnSpc>
              <a:spcBef>
                <a:spcPts val="5"/>
              </a:spcBef>
            </a:pPr>
            <a:r>
              <a:rPr sz="1050" spc="-30" dirty="0">
                <a:solidFill>
                  <a:srgbClr val="262324"/>
                </a:solidFill>
                <a:latin typeface="Calibri"/>
                <a:cs typeface="Calibri"/>
              </a:rPr>
              <a:t>To</a:t>
            </a:r>
            <a:r>
              <a:rPr sz="1050" spc="-5" dirty="0">
                <a:solidFill>
                  <a:srgbClr val="262324"/>
                </a:solidFill>
                <a:latin typeface="Calibri"/>
                <a:cs typeface="Calibri"/>
              </a:rPr>
              <a:t> </a:t>
            </a:r>
            <a:r>
              <a:rPr sz="1050" dirty="0">
                <a:solidFill>
                  <a:srgbClr val="262324"/>
                </a:solidFill>
                <a:latin typeface="Calibri"/>
                <a:cs typeface="Calibri"/>
              </a:rPr>
              <a:t>establish negligence, </a:t>
            </a:r>
            <a:r>
              <a:rPr sz="1050" spc="-10" dirty="0">
                <a:solidFill>
                  <a:srgbClr val="262324"/>
                </a:solidFill>
                <a:latin typeface="Calibri"/>
                <a:cs typeface="Calibri"/>
              </a:rPr>
              <a:t>the</a:t>
            </a:r>
            <a:r>
              <a:rPr sz="1050" dirty="0">
                <a:solidFill>
                  <a:srgbClr val="262324"/>
                </a:solidFill>
                <a:latin typeface="Calibri"/>
                <a:cs typeface="Calibri"/>
              </a:rPr>
              <a:t> </a:t>
            </a:r>
            <a:r>
              <a:rPr sz="1050" spc="-20" dirty="0">
                <a:solidFill>
                  <a:srgbClr val="262324"/>
                </a:solidFill>
                <a:latin typeface="Calibri"/>
                <a:cs typeface="Calibri"/>
              </a:rPr>
              <a:t>plaintiff</a:t>
            </a:r>
            <a:r>
              <a:rPr sz="1050" spc="-5" dirty="0">
                <a:solidFill>
                  <a:srgbClr val="262324"/>
                </a:solidFill>
                <a:latin typeface="Calibri"/>
                <a:cs typeface="Calibri"/>
              </a:rPr>
              <a:t> </a:t>
            </a:r>
            <a:r>
              <a:rPr sz="1050" spc="-20" dirty="0">
                <a:solidFill>
                  <a:srgbClr val="262324"/>
                </a:solidFill>
                <a:latin typeface="Calibri"/>
                <a:cs typeface="Calibri"/>
              </a:rPr>
              <a:t>must</a:t>
            </a:r>
            <a:r>
              <a:rPr sz="1050" dirty="0">
                <a:solidFill>
                  <a:srgbClr val="262324"/>
                </a:solidFill>
                <a:latin typeface="Calibri"/>
                <a:cs typeface="Calibri"/>
              </a:rPr>
              <a:t> first show </a:t>
            </a:r>
            <a:r>
              <a:rPr sz="1050" spc="-20" dirty="0">
                <a:solidFill>
                  <a:srgbClr val="262324"/>
                </a:solidFill>
                <a:latin typeface="Calibri"/>
                <a:cs typeface="Calibri"/>
              </a:rPr>
              <a:t>that </a:t>
            </a:r>
            <a:r>
              <a:rPr sz="1050" dirty="0">
                <a:solidFill>
                  <a:srgbClr val="262324"/>
                </a:solidFill>
                <a:latin typeface="Calibri"/>
                <a:cs typeface="Calibri"/>
              </a:rPr>
              <a:t>the</a:t>
            </a:r>
            <a:r>
              <a:rPr sz="1050" spc="15" dirty="0">
                <a:solidFill>
                  <a:srgbClr val="262324"/>
                </a:solidFill>
                <a:latin typeface="Calibri"/>
                <a:cs typeface="Calibri"/>
              </a:rPr>
              <a:t> </a:t>
            </a:r>
            <a:r>
              <a:rPr sz="1050" spc="-10" dirty="0">
                <a:solidFill>
                  <a:srgbClr val="262324"/>
                </a:solidFill>
                <a:latin typeface="Calibri"/>
                <a:cs typeface="Calibri"/>
              </a:rPr>
              <a:t>defendant</a:t>
            </a:r>
            <a:r>
              <a:rPr sz="1050" spc="20" dirty="0">
                <a:solidFill>
                  <a:srgbClr val="262324"/>
                </a:solidFill>
                <a:latin typeface="Calibri"/>
                <a:cs typeface="Calibri"/>
              </a:rPr>
              <a:t> </a:t>
            </a:r>
            <a:r>
              <a:rPr sz="1050" dirty="0">
                <a:solidFill>
                  <a:srgbClr val="262324"/>
                </a:solidFill>
                <a:latin typeface="Calibri"/>
                <a:cs typeface="Calibri"/>
              </a:rPr>
              <a:t>had</a:t>
            </a:r>
            <a:r>
              <a:rPr sz="1050" spc="15" dirty="0">
                <a:solidFill>
                  <a:srgbClr val="262324"/>
                </a:solidFill>
                <a:latin typeface="Calibri"/>
                <a:cs typeface="Calibri"/>
              </a:rPr>
              <a:t> </a:t>
            </a:r>
            <a:r>
              <a:rPr sz="1050" dirty="0">
                <a:solidFill>
                  <a:srgbClr val="262324"/>
                </a:solidFill>
                <a:latin typeface="Calibri"/>
                <a:cs typeface="Calibri"/>
              </a:rPr>
              <a:t>a</a:t>
            </a:r>
            <a:r>
              <a:rPr sz="1050" spc="20" dirty="0">
                <a:solidFill>
                  <a:srgbClr val="262324"/>
                </a:solidFill>
                <a:latin typeface="Calibri"/>
                <a:cs typeface="Calibri"/>
              </a:rPr>
              <a:t> </a:t>
            </a:r>
            <a:r>
              <a:rPr sz="1200" b="1" spc="-35" dirty="0">
                <a:solidFill>
                  <a:srgbClr val="262324"/>
                </a:solidFill>
                <a:latin typeface="Calibri"/>
                <a:cs typeface="Calibri"/>
              </a:rPr>
              <a:t>duty</a:t>
            </a:r>
            <a:r>
              <a:rPr sz="1200" b="1" spc="20" dirty="0">
                <a:solidFill>
                  <a:srgbClr val="262324"/>
                </a:solidFill>
                <a:latin typeface="Calibri"/>
                <a:cs typeface="Calibri"/>
              </a:rPr>
              <a:t> </a:t>
            </a:r>
            <a:r>
              <a:rPr sz="1200" b="1" dirty="0">
                <a:solidFill>
                  <a:srgbClr val="262324"/>
                </a:solidFill>
                <a:latin typeface="Calibri"/>
                <a:cs typeface="Calibri"/>
              </a:rPr>
              <a:t>to</a:t>
            </a:r>
            <a:r>
              <a:rPr sz="1200" b="1" spc="20" dirty="0">
                <a:solidFill>
                  <a:srgbClr val="262324"/>
                </a:solidFill>
                <a:latin typeface="Calibri"/>
                <a:cs typeface="Calibri"/>
              </a:rPr>
              <a:t> </a:t>
            </a:r>
            <a:r>
              <a:rPr sz="1200" b="1" dirty="0">
                <a:solidFill>
                  <a:srgbClr val="262324"/>
                </a:solidFill>
                <a:latin typeface="Calibri"/>
                <a:cs typeface="Calibri"/>
              </a:rPr>
              <a:t>act.</a:t>
            </a:r>
            <a:r>
              <a:rPr sz="1200" b="1" spc="20" dirty="0">
                <a:solidFill>
                  <a:srgbClr val="262324"/>
                </a:solidFill>
                <a:latin typeface="Calibri"/>
                <a:cs typeface="Calibri"/>
              </a:rPr>
              <a:t> </a:t>
            </a:r>
            <a:r>
              <a:rPr sz="1050" dirty="0">
                <a:solidFill>
                  <a:srgbClr val="262324"/>
                </a:solidFill>
                <a:latin typeface="Calibri"/>
                <a:cs typeface="Calibri"/>
              </a:rPr>
              <a:t>A</a:t>
            </a:r>
            <a:r>
              <a:rPr sz="1050" spc="20" dirty="0">
                <a:solidFill>
                  <a:srgbClr val="262324"/>
                </a:solidFill>
                <a:latin typeface="Calibri"/>
                <a:cs typeface="Calibri"/>
              </a:rPr>
              <a:t> </a:t>
            </a:r>
            <a:r>
              <a:rPr sz="1050" spc="-10" dirty="0">
                <a:solidFill>
                  <a:srgbClr val="262324"/>
                </a:solidFill>
                <a:latin typeface="Calibri"/>
                <a:cs typeface="Calibri"/>
              </a:rPr>
              <a:t>duty</a:t>
            </a:r>
            <a:r>
              <a:rPr sz="1050" spc="15" dirty="0">
                <a:solidFill>
                  <a:srgbClr val="262324"/>
                </a:solidFill>
                <a:latin typeface="Calibri"/>
                <a:cs typeface="Calibri"/>
              </a:rPr>
              <a:t> </a:t>
            </a:r>
            <a:r>
              <a:rPr sz="1050" dirty="0">
                <a:solidFill>
                  <a:srgbClr val="262324"/>
                </a:solidFill>
                <a:latin typeface="Calibri"/>
                <a:cs typeface="Calibri"/>
              </a:rPr>
              <a:t>to</a:t>
            </a:r>
            <a:r>
              <a:rPr sz="1050" spc="20" dirty="0">
                <a:solidFill>
                  <a:srgbClr val="262324"/>
                </a:solidFill>
                <a:latin typeface="Calibri"/>
                <a:cs typeface="Calibri"/>
              </a:rPr>
              <a:t> </a:t>
            </a:r>
            <a:r>
              <a:rPr sz="1050" dirty="0">
                <a:solidFill>
                  <a:srgbClr val="262324"/>
                </a:solidFill>
                <a:latin typeface="Calibri"/>
                <a:cs typeface="Calibri"/>
              </a:rPr>
              <a:t>act,</a:t>
            </a:r>
            <a:r>
              <a:rPr sz="1050" spc="15" dirty="0">
                <a:solidFill>
                  <a:srgbClr val="262324"/>
                </a:solidFill>
                <a:latin typeface="Calibri"/>
                <a:cs typeface="Calibri"/>
              </a:rPr>
              <a:t> </a:t>
            </a:r>
            <a:r>
              <a:rPr sz="1050" dirty="0">
                <a:solidFill>
                  <a:srgbClr val="262324"/>
                </a:solidFill>
                <a:latin typeface="Calibri"/>
                <a:cs typeface="Calibri"/>
              </a:rPr>
              <a:t>or</a:t>
            </a:r>
            <a:r>
              <a:rPr sz="1050" spc="20" dirty="0">
                <a:solidFill>
                  <a:srgbClr val="262324"/>
                </a:solidFill>
                <a:latin typeface="Calibri"/>
                <a:cs typeface="Calibri"/>
              </a:rPr>
              <a:t> </a:t>
            </a:r>
            <a:r>
              <a:rPr sz="1050" spc="-20" dirty="0">
                <a:solidFill>
                  <a:srgbClr val="262324"/>
                </a:solidFill>
                <a:latin typeface="Calibri"/>
                <a:cs typeface="Calibri"/>
              </a:rPr>
              <a:t>duty </a:t>
            </a:r>
            <a:r>
              <a:rPr sz="1050" dirty="0">
                <a:solidFill>
                  <a:srgbClr val="262324"/>
                </a:solidFill>
                <a:latin typeface="Calibri"/>
                <a:cs typeface="Calibri"/>
              </a:rPr>
              <a:t>of</a:t>
            </a:r>
            <a:r>
              <a:rPr sz="1050" spc="175" dirty="0">
                <a:solidFill>
                  <a:srgbClr val="262324"/>
                </a:solidFill>
                <a:latin typeface="Calibri"/>
                <a:cs typeface="Calibri"/>
              </a:rPr>
              <a:t> </a:t>
            </a:r>
            <a:r>
              <a:rPr sz="1050" dirty="0">
                <a:solidFill>
                  <a:srgbClr val="262324"/>
                </a:solidFill>
                <a:latin typeface="Calibri"/>
                <a:cs typeface="Calibri"/>
              </a:rPr>
              <a:t>care,</a:t>
            </a:r>
            <a:r>
              <a:rPr sz="1050" spc="175" dirty="0">
                <a:solidFill>
                  <a:srgbClr val="262324"/>
                </a:solidFill>
                <a:latin typeface="Calibri"/>
                <a:cs typeface="Calibri"/>
              </a:rPr>
              <a:t> </a:t>
            </a:r>
            <a:r>
              <a:rPr sz="1050" dirty="0">
                <a:solidFill>
                  <a:srgbClr val="262324"/>
                </a:solidFill>
                <a:latin typeface="Calibri"/>
                <a:cs typeface="Calibri"/>
              </a:rPr>
              <a:t>is</a:t>
            </a:r>
            <a:r>
              <a:rPr sz="1050" spc="175" dirty="0">
                <a:solidFill>
                  <a:srgbClr val="262324"/>
                </a:solidFill>
                <a:latin typeface="Calibri"/>
                <a:cs typeface="Calibri"/>
              </a:rPr>
              <a:t> </a:t>
            </a:r>
            <a:r>
              <a:rPr sz="1050" dirty="0">
                <a:solidFill>
                  <a:srgbClr val="262324"/>
                </a:solidFill>
                <a:latin typeface="Calibri"/>
                <a:cs typeface="Calibri"/>
              </a:rPr>
              <a:t>established</a:t>
            </a:r>
            <a:r>
              <a:rPr sz="1050" spc="180" dirty="0">
                <a:solidFill>
                  <a:srgbClr val="262324"/>
                </a:solidFill>
                <a:latin typeface="Calibri"/>
                <a:cs typeface="Calibri"/>
              </a:rPr>
              <a:t> </a:t>
            </a:r>
            <a:r>
              <a:rPr sz="1050" dirty="0">
                <a:solidFill>
                  <a:srgbClr val="262324"/>
                </a:solidFill>
                <a:latin typeface="Calibri"/>
                <a:cs typeface="Calibri"/>
              </a:rPr>
              <a:t>when</a:t>
            </a:r>
            <a:r>
              <a:rPr sz="1050" spc="175" dirty="0">
                <a:solidFill>
                  <a:srgbClr val="262324"/>
                </a:solidFill>
                <a:latin typeface="Calibri"/>
                <a:cs typeface="Calibri"/>
              </a:rPr>
              <a:t> </a:t>
            </a:r>
            <a:r>
              <a:rPr sz="1050" dirty="0">
                <a:solidFill>
                  <a:srgbClr val="262324"/>
                </a:solidFill>
                <a:latin typeface="Calibri"/>
                <a:cs typeface="Calibri"/>
              </a:rPr>
              <a:t>a</a:t>
            </a:r>
            <a:r>
              <a:rPr sz="1050" spc="175" dirty="0">
                <a:solidFill>
                  <a:srgbClr val="262324"/>
                </a:solidFill>
                <a:latin typeface="Calibri"/>
                <a:cs typeface="Calibri"/>
              </a:rPr>
              <a:t> </a:t>
            </a:r>
            <a:r>
              <a:rPr sz="1050" dirty="0">
                <a:solidFill>
                  <a:srgbClr val="262324"/>
                </a:solidFill>
                <a:latin typeface="Calibri"/>
                <a:cs typeface="Calibri"/>
              </a:rPr>
              <a:t>person</a:t>
            </a:r>
            <a:r>
              <a:rPr sz="1050" spc="175" dirty="0">
                <a:solidFill>
                  <a:srgbClr val="262324"/>
                </a:solidFill>
                <a:latin typeface="Calibri"/>
                <a:cs typeface="Calibri"/>
              </a:rPr>
              <a:t> </a:t>
            </a:r>
            <a:r>
              <a:rPr sz="1050" dirty="0">
                <a:solidFill>
                  <a:srgbClr val="262324"/>
                </a:solidFill>
                <a:latin typeface="Calibri"/>
                <a:cs typeface="Calibri"/>
              </a:rPr>
              <a:t>or</a:t>
            </a:r>
            <a:r>
              <a:rPr sz="1050" spc="180" dirty="0">
                <a:solidFill>
                  <a:srgbClr val="262324"/>
                </a:solidFill>
                <a:latin typeface="Calibri"/>
                <a:cs typeface="Calibri"/>
              </a:rPr>
              <a:t> </a:t>
            </a:r>
            <a:r>
              <a:rPr sz="1050" spc="-10" dirty="0">
                <a:solidFill>
                  <a:srgbClr val="262324"/>
                </a:solidFill>
                <a:latin typeface="Calibri"/>
                <a:cs typeface="Calibri"/>
              </a:rPr>
              <a:t>organization </a:t>
            </a:r>
            <a:r>
              <a:rPr sz="1050" dirty="0">
                <a:solidFill>
                  <a:srgbClr val="262324"/>
                </a:solidFill>
                <a:latin typeface="Calibri"/>
                <a:cs typeface="Calibri"/>
              </a:rPr>
              <a:t>accepts</a:t>
            </a:r>
            <a:r>
              <a:rPr sz="1050" spc="390" dirty="0">
                <a:solidFill>
                  <a:srgbClr val="262324"/>
                </a:solidFill>
                <a:latin typeface="Calibri"/>
                <a:cs typeface="Calibri"/>
              </a:rPr>
              <a:t> </a:t>
            </a:r>
            <a:r>
              <a:rPr sz="1050" dirty="0">
                <a:solidFill>
                  <a:srgbClr val="262324"/>
                </a:solidFill>
                <a:latin typeface="Calibri"/>
                <a:cs typeface="Calibri"/>
              </a:rPr>
              <a:t>responsibility</a:t>
            </a:r>
            <a:r>
              <a:rPr sz="1050" spc="390" dirty="0">
                <a:solidFill>
                  <a:srgbClr val="262324"/>
                </a:solidFill>
                <a:latin typeface="Calibri"/>
                <a:cs typeface="Calibri"/>
              </a:rPr>
              <a:t> </a:t>
            </a:r>
            <a:r>
              <a:rPr sz="1050" dirty="0">
                <a:solidFill>
                  <a:srgbClr val="262324"/>
                </a:solidFill>
                <a:latin typeface="Calibri"/>
                <a:cs typeface="Calibri"/>
              </a:rPr>
              <a:t>for</a:t>
            </a:r>
            <a:r>
              <a:rPr sz="1050" spc="395" dirty="0">
                <a:solidFill>
                  <a:srgbClr val="262324"/>
                </a:solidFill>
                <a:latin typeface="Calibri"/>
                <a:cs typeface="Calibri"/>
              </a:rPr>
              <a:t> </a:t>
            </a:r>
            <a:r>
              <a:rPr sz="1050" dirty="0">
                <a:solidFill>
                  <a:srgbClr val="262324"/>
                </a:solidFill>
                <a:latin typeface="Calibri"/>
                <a:cs typeface="Calibri"/>
              </a:rPr>
              <a:t>the</a:t>
            </a:r>
            <a:r>
              <a:rPr sz="1050" spc="390" dirty="0">
                <a:solidFill>
                  <a:srgbClr val="262324"/>
                </a:solidFill>
                <a:latin typeface="Calibri"/>
                <a:cs typeface="Calibri"/>
              </a:rPr>
              <a:t> </a:t>
            </a:r>
            <a:r>
              <a:rPr sz="1050" dirty="0">
                <a:solidFill>
                  <a:srgbClr val="262324"/>
                </a:solidFill>
                <a:latin typeface="Calibri"/>
                <a:cs typeface="Calibri"/>
              </a:rPr>
              <a:t>safety</a:t>
            </a:r>
            <a:r>
              <a:rPr sz="1050" spc="395" dirty="0">
                <a:solidFill>
                  <a:srgbClr val="262324"/>
                </a:solidFill>
                <a:latin typeface="Calibri"/>
                <a:cs typeface="Calibri"/>
              </a:rPr>
              <a:t> </a:t>
            </a:r>
            <a:r>
              <a:rPr sz="1050" dirty="0">
                <a:solidFill>
                  <a:srgbClr val="262324"/>
                </a:solidFill>
                <a:latin typeface="Calibri"/>
                <a:cs typeface="Calibri"/>
              </a:rPr>
              <a:t>of</a:t>
            </a:r>
            <a:r>
              <a:rPr sz="1050" spc="390" dirty="0">
                <a:solidFill>
                  <a:srgbClr val="262324"/>
                </a:solidFill>
                <a:latin typeface="Calibri"/>
                <a:cs typeface="Calibri"/>
              </a:rPr>
              <a:t> </a:t>
            </a:r>
            <a:r>
              <a:rPr sz="1050" dirty="0">
                <a:solidFill>
                  <a:srgbClr val="262324"/>
                </a:solidFill>
                <a:latin typeface="Calibri"/>
                <a:cs typeface="Calibri"/>
              </a:rPr>
              <a:t>another.</a:t>
            </a:r>
            <a:r>
              <a:rPr sz="1050" spc="395" dirty="0">
                <a:solidFill>
                  <a:srgbClr val="262324"/>
                </a:solidFill>
                <a:latin typeface="Calibri"/>
                <a:cs typeface="Calibri"/>
              </a:rPr>
              <a:t> </a:t>
            </a:r>
            <a:r>
              <a:rPr sz="1050" spc="-50" dirty="0">
                <a:solidFill>
                  <a:srgbClr val="262324"/>
                </a:solidFill>
                <a:latin typeface="Calibri"/>
                <a:cs typeface="Calibri"/>
              </a:rPr>
              <a:t>A</a:t>
            </a:r>
            <a:r>
              <a:rPr sz="1050" dirty="0">
                <a:solidFill>
                  <a:srgbClr val="262324"/>
                </a:solidFill>
                <a:latin typeface="Calibri"/>
                <a:cs typeface="Calibri"/>
              </a:rPr>
              <a:t> parent</a:t>
            </a:r>
            <a:r>
              <a:rPr sz="1050" spc="80" dirty="0">
                <a:solidFill>
                  <a:srgbClr val="262324"/>
                </a:solidFill>
                <a:latin typeface="Calibri"/>
                <a:cs typeface="Calibri"/>
              </a:rPr>
              <a:t> </a:t>
            </a:r>
            <a:r>
              <a:rPr sz="1050" dirty="0">
                <a:solidFill>
                  <a:srgbClr val="262324"/>
                </a:solidFill>
                <a:latin typeface="Calibri"/>
                <a:cs typeface="Calibri"/>
              </a:rPr>
              <a:t>has</a:t>
            </a:r>
            <a:r>
              <a:rPr sz="1050" spc="85" dirty="0">
                <a:solidFill>
                  <a:srgbClr val="262324"/>
                </a:solidFill>
                <a:latin typeface="Calibri"/>
                <a:cs typeface="Calibri"/>
              </a:rPr>
              <a:t> </a:t>
            </a:r>
            <a:r>
              <a:rPr sz="1050" dirty="0">
                <a:solidFill>
                  <a:srgbClr val="262324"/>
                </a:solidFill>
                <a:latin typeface="Calibri"/>
                <a:cs typeface="Calibri"/>
              </a:rPr>
              <a:t>a</a:t>
            </a:r>
            <a:r>
              <a:rPr sz="1050" spc="85" dirty="0">
                <a:solidFill>
                  <a:srgbClr val="262324"/>
                </a:solidFill>
                <a:latin typeface="Calibri"/>
                <a:cs typeface="Calibri"/>
              </a:rPr>
              <a:t> </a:t>
            </a:r>
            <a:r>
              <a:rPr sz="1050" dirty="0">
                <a:solidFill>
                  <a:srgbClr val="262324"/>
                </a:solidFill>
                <a:latin typeface="Calibri"/>
                <a:cs typeface="Calibri"/>
              </a:rPr>
              <a:t>duty</a:t>
            </a:r>
            <a:r>
              <a:rPr sz="1050" spc="85" dirty="0">
                <a:solidFill>
                  <a:srgbClr val="262324"/>
                </a:solidFill>
                <a:latin typeface="Calibri"/>
                <a:cs typeface="Calibri"/>
              </a:rPr>
              <a:t> </a:t>
            </a:r>
            <a:r>
              <a:rPr sz="1050" dirty="0">
                <a:solidFill>
                  <a:srgbClr val="262324"/>
                </a:solidFill>
                <a:latin typeface="Calibri"/>
                <a:cs typeface="Calibri"/>
              </a:rPr>
              <a:t>to</a:t>
            </a:r>
            <a:r>
              <a:rPr sz="1050" spc="85" dirty="0">
                <a:solidFill>
                  <a:srgbClr val="262324"/>
                </a:solidFill>
                <a:latin typeface="Calibri"/>
                <a:cs typeface="Calibri"/>
              </a:rPr>
              <a:t> </a:t>
            </a:r>
            <a:r>
              <a:rPr sz="1050" dirty="0">
                <a:solidFill>
                  <a:srgbClr val="262324"/>
                </a:solidFill>
                <a:latin typeface="Calibri"/>
                <a:cs typeface="Calibri"/>
              </a:rPr>
              <a:t>a</a:t>
            </a:r>
            <a:r>
              <a:rPr sz="1050" spc="85" dirty="0">
                <a:solidFill>
                  <a:srgbClr val="262324"/>
                </a:solidFill>
                <a:latin typeface="Calibri"/>
                <a:cs typeface="Calibri"/>
              </a:rPr>
              <a:t> </a:t>
            </a:r>
            <a:r>
              <a:rPr sz="1050" dirty="0">
                <a:solidFill>
                  <a:srgbClr val="262324"/>
                </a:solidFill>
                <a:latin typeface="Calibri"/>
                <a:cs typeface="Calibri"/>
              </a:rPr>
              <a:t>child.</a:t>
            </a:r>
            <a:r>
              <a:rPr sz="1050" spc="85" dirty="0">
                <a:solidFill>
                  <a:srgbClr val="262324"/>
                </a:solidFill>
                <a:latin typeface="Calibri"/>
                <a:cs typeface="Calibri"/>
              </a:rPr>
              <a:t> </a:t>
            </a:r>
            <a:r>
              <a:rPr sz="1200" b="1" dirty="0">
                <a:solidFill>
                  <a:srgbClr val="262324"/>
                </a:solidFill>
                <a:latin typeface="Calibri"/>
                <a:cs typeface="Calibri"/>
              </a:rPr>
              <a:t>In</a:t>
            </a:r>
            <a:r>
              <a:rPr sz="1200" b="1" spc="105" dirty="0">
                <a:solidFill>
                  <a:srgbClr val="262324"/>
                </a:solidFill>
                <a:latin typeface="Calibri"/>
                <a:cs typeface="Calibri"/>
              </a:rPr>
              <a:t> </a:t>
            </a:r>
            <a:r>
              <a:rPr sz="1200" b="1" dirty="0">
                <a:solidFill>
                  <a:srgbClr val="262324"/>
                </a:solidFill>
                <a:latin typeface="Calibri"/>
                <a:cs typeface="Calibri"/>
              </a:rPr>
              <a:t>loco</a:t>
            </a:r>
            <a:r>
              <a:rPr sz="1200" b="1" spc="100" dirty="0">
                <a:solidFill>
                  <a:srgbClr val="262324"/>
                </a:solidFill>
                <a:latin typeface="Calibri"/>
                <a:cs typeface="Calibri"/>
              </a:rPr>
              <a:t> </a:t>
            </a:r>
            <a:r>
              <a:rPr sz="1200" b="1" dirty="0">
                <a:solidFill>
                  <a:srgbClr val="262324"/>
                </a:solidFill>
                <a:latin typeface="Calibri"/>
                <a:cs typeface="Calibri"/>
              </a:rPr>
              <a:t>parentis</a:t>
            </a:r>
            <a:r>
              <a:rPr sz="1200" b="1" spc="55" dirty="0">
                <a:solidFill>
                  <a:srgbClr val="262324"/>
                </a:solidFill>
                <a:latin typeface="Calibri"/>
                <a:cs typeface="Calibri"/>
              </a:rPr>
              <a:t> </a:t>
            </a:r>
            <a:r>
              <a:rPr sz="1050" spc="-10" dirty="0">
                <a:solidFill>
                  <a:srgbClr val="262324"/>
                </a:solidFill>
                <a:latin typeface="Calibri"/>
                <a:cs typeface="Calibri"/>
              </a:rPr>
              <a:t>means that</a:t>
            </a:r>
            <a:r>
              <a:rPr sz="1050" spc="30" dirty="0">
                <a:solidFill>
                  <a:srgbClr val="262324"/>
                </a:solidFill>
                <a:latin typeface="Calibri"/>
                <a:cs typeface="Calibri"/>
              </a:rPr>
              <a:t> </a:t>
            </a:r>
            <a:r>
              <a:rPr sz="1050" spc="-10" dirty="0">
                <a:solidFill>
                  <a:srgbClr val="262324"/>
                </a:solidFill>
                <a:latin typeface="Calibri"/>
                <a:cs typeface="Calibri"/>
              </a:rPr>
              <a:t>another</a:t>
            </a:r>
            <a:r>
              <a:rPr sz="1050" spc="30" dirty="0">
                <a:solidFill>
                  <a:srgbClr val="262324"/>
                </a:solidFill>
                <a:latin typeface="Calibri"/>
                <a:cs typeface="Calibri"/>
              </a:rPr>
              <a:t> </a:t>
            </a:r>
            <a:r>
              <a:rPr sz="1050" dirty="0">
                <a:solidFill>
                  <a:srgbClr val="262324"/>
                </a:solidFill>
                <a:latin typeface="Calibri"/>
                <a:cs typeface="Calibri"/>
              </a:rPr>
              <a:t>person</a:t>
            </a:r>
            <a:r>
              <a:rPr sz="1050" spc="30" dirty="0">
                <a:solidFill>
                  <a:srgbClr val="262324"/>
                </a:solidFill>
                <a:latin typeface="Calibri"/>
                <a:cs typeface="Calibri"/>
              </a:rPr>
              <a:t> </a:t>
            </a:r>
            <a:r>
              <a:rPr sz="1050" dirty="0">
                <a:solidFill>
                  <a:srgbClr val="262324"/>
                </a:solidFill>
                <a:latin typeface="Calibri"/>
                <a:cs typeface="Calibri"/>
              </a:rPr>
              <a:t>has</a:t>
            </a:r>
            <a:r>
              <a:rPr sz="1050" spc="30" dirty="0">
                <a:solidFill>
                  <a:srgbClr val="262324"/>
                </a:solidFill>
                <a:latin typeface="Calibri"/>
                <a:cs typeface="Calibri"/>
              </a:rPr>
              <a:t> </a:t>
            </a:r>
            <a:r>
              <a:rPr sz="1050" spc="-20" dirty="0">
                <a:solidFill>
                  <a:srgbClr val="262324"/>
                </a:solidFill>
                <a:latin typeface="Calibri"/>
                <a:cs typeface="Calibri"/>
              </a:rPr>
              <a:t>temporarily</a:t>
            </a:r>
            <a:r>
              <a:rPr sz="1050" spc="35" dirty="0">
                <a:solidFill>
                  <a:srgbClr val="262324"/>
                </a:solidFill>
                <a:latin typeface="Calibri"/>
                <a:cs typeface="Calibri"/>
              </a:rPr>
              <a:t> </a:t>
            </a:r>
            <a:r>
              <a:rPr sz="1050" dirty="0">
                <a:solidFill>
                  <a:srgbClr val="262324"/>
                </a:solidFill>
                <a:latin typeface="Calibri"/>
                <a:cs typeface="Calibri"/>
              </a:rPr>
              <a:t>assumed</a:t>
            </a:r>
            <a:r>
              <a:rPr sz="1050" spc="30" dirty="0">
                <a:solidFill>
                  <a:srgbClr val="262324"/>
                </a:solidFill>
                <a:latin typeface="Calibri"/>
                <a:cs typeface="Calibri"/>
              </a:rPr>
              <a:t> </a:t>
            </a:r>
            <a:r>
              <a:rPr sz="1050" dirty="0">
                <a:solidFill>
                  <a:srgbClr val="262324"/>
                </a:solidFill>
                <a:latin typeface="Calibri"/>
                <a:cs typeface="Calibri"/>
              </a:rPr>
              <a:t>a</a:t>
            </a:r>
            <a:r>
              <a:rPr sz="1050" spc="30" dirty="0">
                <a:solidFill>
                  <a:srgbClr val="262324"/>
                </a:solidFill>
                <a:latin typeface="Calibri"/>
                <a:cs typeface="Calibri"/>
              </a:rPr>
              <a:t> </a:t>
            </a:r>
            <a:r>
              <a:rPr sz="1050" spc="-10" dirty="0">
                <a:solidFill>
                  <a:srgbClr val="262324"/>
                </a:solidFill>
                <a:latin typeface="Calibri"/>
                <a:cs typeface="Calibri"/>
              </a:rPr>
              <a:t>parent’s responsibility.</a:t>
            </a:r>
            <a:r>
              <a:rPr sz="1050" spc="5"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dirty="0">
                <a:solidFill>
                  <a:srgbClr val="262324"/>
                </a:solidFill>
                <a:latin typeface="Calibri"/>
                <a:cs typeface="Calibri"/>
              </a:rPr>
              <a:t>person</a:t>
            </a:r>
            <a:r>
              <a:rPr sz="1050" spc="10" dirty="0">
                <a:solidFill>
                  <a:srgbClr val="262324"/>
                </a:solidFill>
                <a:latin typeface="Calibri"/>
                <a:cs typeface="Calibri"/>
              </a:rPr>
              <a:t> </a:t>
            </a:r>
            <a:r>
              <a:rPr sz="1050" dirty="0">
                <a:solidFill>
                  <a:srgbClr val="262324"/>
                </a:solidFill>
                <a:latin typeface="Calibri"/>
                <a:cs typeface="Calibri"/>
              </a:rPr>
              <a:t>who</a:t>
            </a:r>
            <a:r>
              <a:rPr sz="1050" spc="10" dirty="0">
                <a:solidFill>
                  <a:srgbClr val="262324"/>
                </a:solidFill>
                <a:latin typeface="Calibri"/>
                <a:cs typeface="Calibri"/>
              </a:rPr>
              <a:t> </a:t>
            </a:r>
            <a:r>
              <a:rPr sz="1050" dirty="0">
                <a:solidFill>
                  <a:srgbClr val="262324"/>
                </a:solidFill>
                <a:latin typeface="Calibri"/>
                <a:cs typeface="Calibri"/>
              </a:rPr>
              <a:t>invites</a:t>
            </a:r>
            <a:r>
              <a:rPr sz="1050" spc="10"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spc="-10" dirty="0">
                <a:solidFill>
                  <a:srgbClr val="262324"/>
                </a:solidFill>
                <a:latin typeface="Calibri"/>
                <a:cs typeface="Calibri"/>
              </a:rPr>
              <a:t>neighbor’s</a:t>
            </a:r>
            <a:r>
              <a:rPr sz="1050" spc="10" dirty="0">
                <a:solidFill>
                  <a:srgbClr val="262324"/>
                </a:solidFill>
                <a:latin typeface="Calibri"/>
                <a:cs typeface="Calibri"/>
              </a:rPr>
              <a:t> </a:t>
            </a:r>
            <a:r>
              <a:rPr sz="1050" dirty="0">
                <a:solidFill>
                  <a:srgbClr val="262324"/>
                </a:solidFill>
                <a:latin typeface="Calibri"/>
                <a:cs typeface="Calibri"/>
              </a:rPr>
              <a:t>child</a:t>
            </a:r>
            <a:r>
              <a:rPr sz="1050" spc="10" dirty="0">
                <a:solidFill>
                  <a:srgbClr val="262324"/>
                </a:solidFill>
                <a:latin typeface="Calibri"/>
                <a:cs typeface="Calibri"/>
              </a:rPr>
              <a:t> </a:t>
            </a:r>
            <a:r>
              <a:rPr sz="1050" spc="-25" dirty="0">
                <a:solidFill>
                  <a:srgbClr val="262324"/>
                </a:solidFill>
                <a:latin typeface="Calibri"/>
                <a:cs typeface="Calibri"/>
              </a:rPr>
              <a:t>to </a:t>
            </a:r>
            <a:r>
              <a:rPr sz="1050" spc="-10" dirty="0">
                <a:solidFill>
                  <a:srgbClr val="262324"/>
                </a:solidFill>
                <a:latin typeface="Calibri"/>
                <a:cs typeface="Calibri"/>
              </a:rPr>
              <a:t>play</a:t>
            </a:r>
            <a:r>
              <a:rPr sz="1050" spc="-35" dirty="0">
                <a:solidFill>
                  <a:srgbClr val="262324"/>
                </a:solidFill>
                <a:latin typeface="Calibri"/>
                <a:cs typeface="Calibri"/>
              </a:rPr>
              <a:t> in</a:t>
            </a:r>
            <a:r>
              <a:rPr sz="1050" spc="-15"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dirty="0">
                <a:solidFill>
                  <a:srgbClr val="262324"/>
                </a:solidFill>
                <a:latin typeface="Calibri"/>
                <a:cs typeface="Calibri"/>
              </a:rPr>
              <a:t>backyard</a:t>
            </a:r>
            <a:r>
              <a:rPr sz="1050" spc="-15" dirty="0">
                <a:solidFill>
                  <a:srgbClr val="262324"/>
                </a:solidFill>
                <a:latin typeface="Calibri"/>
                <a:cs typeface="Calibri"/>
              </a:rPr>
              <a:t> </a:t>
            </a:r>
            <a:r>
              <a:rPr sz="1050" spc="-10" dirty="0">
                <a:solidFill>
                  <a:srgbClr val="262324"/>
                </a:solidFill>
                <a:latin typeface="Calibri"/>
                <a:cs typeface="Calibri"/>
              </a:rPr>
              <a:t>wading </a:t>
            </a:r>
            <a:r>
              <a:rPr sz="1050" spc="-40" dirty="0">
                <a:solidFill>
                  <a:srgbClr val="262324"/>
                </a:solidFill>
                <a:latin typeface="Calibri"/>
                <a:cs typeface="Calibri"/>
              </a:rPr>
              <a:t>pool</a:t>
            </a:r>
            <a:r>
              <a:rPr sz="1050" spc="-15" dirty="0">
                <a:solidFill>
                  <a:srgbClr val="262324"/>
                </a:solidFill>
                <a:latin typeface="Calibri"/>
                <a:cs typeface="Calibri"/>
              </a:rPr>
              <a:t> </a:t>
            </a:r>
            <a:r>
              <a:rPr sz="1050" dirty="0">
                <a:solidFill>
                  <a:srgbClr val="262324"/>
                </a:solidFill>
                <a:latin typeface="Calibri"/>
                <a:cs typeface="Calibri"/>
              </a:rPr>
              <a:t>has</a:t>
            </a:r>
            <a:r>
              <a:rPr sz="1050" spc="-15"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spc="-50" dirty="0">
                <a:solidFill>
                  <a:srgbClr val="262324"/>
                </a:solidFill>
                <a:latin typeface="Calibri"/>
                <a:cs typeface="Calibri"/>
              </a:rPr>
              <a:t>duty</a:t>
            </a:r>
            <a:r>
              <a:rPr sz="1050" spc="-10" dirty="0">
                <a:solidFill>
                  <a:srgbClr val="262324"/>
                </a:solidFill>
                <a:latin typeface="Calibri"/>
                <a:cs typeface="Calibri"/>
              </a:rPr>
              <a:t> </a:t>
            </a:r>
            <a:r>
              <a:rPr sz="1050" spc="-65" dirty="0">
                <a:solidFill>
                  <a:srgbClr val="262324"/>
                </a:solidFill>
                <a:latin typeface="Calibri"/>
                <a:cs typeface="Calibri"/>
              </a:rPr>
              <a:t>of</a:t>
            </a:r>
            <a:r>
              <a:rPr sz="1050" spc="5" dirty="0">
                <a:solidFill>
                  <a:srgbClr val="262324"/>
                </a:solidFill>
                <a:latin typeface="Calibri"/>
                <a:cs typeface="Calibri"/>
              </a:rPr>
              <a:t> </a:t>
            </a:r>
            <a:r>
              <a:rPr sz="1050" dirty="0">
                <a:solidFill>
                  <a:srgbClr val="262324"/>
                </a:solidFill>
                <a:latin typeface="Calibri"/>
                <a:cs typeface="Calibri"/>
              </a:rPr>
              <a:t>care,</a:t>
            </a:r>
            <a:r>
              <a:rPr sz="1050" spc="-10" dirty="0">
                <a:solidFill>
                  <a:srgbClr val="262324"/>
                </a:solidFill>
                <a:latin typeface="Calibri"/>
                <a:cs typeface="Calibri"/>
              </a:rPr>
              <a:t> </a:t>
            </a:r>
            <a:r>
              <a:rPr sz="1050" dirty="0">
                <a:solidFill>
                  <a:srgbClr val="262324"/>
                </a:solidFill>
                <a:latin typeface="Calibri"/>
                <a:cs typeface="Calibri"/>
              </a:rPr>
              <a:t>as</a:t>
            </a:r>
            <a:r>
              <a:rPr sz="1050" spc="-15" dirty="0">
                <a:solidFill>
                  <a:srgbClr val="262324"/>
                </a:solidFill>
                <a:latin typeface="Calibri"/>
                <a:cs typeface="Calibri"/>
              </a:rPr>
              <a:t> </a:t>
            </a:r>
            <a:r>
              <a:rPr sz="1050" spc="-20" dirty="0">
                <a:solidFill>
                  <a:srgbClr val="262324"/>
                </a:solidFill>
                <a:latin typeface="Calibri"/>
                <a:cs typeface="Calibri"/>
              </a:rPr>
              <a:t>does </a:t>
            </a:r>
            <a:r>
              <a:rPr sz="1050" dirty="0">
                <a:solidFill>
                  <a:srgbClr val="262324"/>
                </a:solidFill>
                <a:latin typeface="Calibri"/>
                <a:cs typeface="Calibri"/>
              </a:rPr>
              <a:t>a</a:t>
            </a:r>
            <a:r>
              <a:rPr sz="1050" spc="-15" dirty="0">
                <a:solidFill>
                  <a:srgbClr val="262324"/>
                </a:solidFill>
                <a:latin typeface="Calibri"/>
                <a:cs typeface="Calibri"/>
              </a:rPr>
              <a:t> </a:t>
            </a:r>
            <a:r>
              <a:rPr sz="1050" dirty="0">
                <a:solidFill>
                  <a:srgbClr val="262324"/>
                </a:solidFill>
                <a:latin typeface="Calibri"/>
                <a:cs typeface="Calibri"/>
              </a:rPr>
              <a:t>Scoutmaster</a:t>
            </a:r>
            <a:r>
              <a:rPr sz="1050" spc="-10" dirty="0">
                <a:solidFill>
                  <a:srgbClr val="262324"/>
                </a:solidFill>
                <a:latin typeface="Calibri"/>
                <a:cs typeface="Calibri"/>
              </a:rPr>
              <a:t> </a:t>
            </a:r>
            <a:r>
              <a:rPr sz="1050" dirty="0">
                <a:solidFill>
                  <a:srgbClr val="262324"/>
                </a:solidFill>
                <a:latin typeface="Calibri"/>
                <a:cs typeface="Calibri"/>
              </a:rPr>
              <a:t>supervising</a:t>
            </a:r>
            <a:r>
              <a:rPr sz="1050" spc="-10"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30" dirty="0">
                <a:solidFill>
                  <a:srgbClr val="262324"/>
                </a:solidFill>
                <a:latin typeface="Calibri"/>
                <a:cs typeface="Calibri"/>
              </a:rPr>
              <a:t>troop</a:t>
            </a:r>
            <a:r>
              <a:rPr sz="1050" spc="-10" dirty="0">
                <a:solidFill>
                  <a:srgbClr val="262324"/>
                </a:solidFill>
                <a:latin typeface="Calibri"/>
                <a:cs typeface="Calibri"/>
              </a:rPr>
              <a:t> </a:t>
            </a:r>
            <a:r>
              <a:rPr sz="1050" dirty="0">
                <a:solidFill>
                  <a:srgbClr val="262324"/>
                </a:solidFill>
                <a:latin typeface="Calibri"/>
                <a:cs typeface="Calibri"/>
              </a:rPr>
              <a:t>swim</a:t>
            </a:r>
            <a:r>
              <a:rPr sz="1050" spc="-10" dirty="0">
                <a:solidFill>
                  <a:srgbClr val="262324"/>
                </a:solidFill>
                <a:latin typeface="Calibri"/>
                <a:cs typeface="Calibri"/>
              </a:rPr>
              <a:t> on</a:t>
            </a:r>
            <a:r>
              <a:rPr sz="1050" spc="-15"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campout.</a:t>
            </a:r>
            <a:endParaRPr sz="1050">
              <a:latin typeface="Calibri"/>
              <a:cs typeface="Calibri"/>
            </a:endParaRPr>
          </a:p>
        </p:txBody>
      </p:sp>
      <p:sp>
        <p:nvSpPr>
          <p:cNvPr id="23" name="object 23"/>
          <p:cNvSpPr txBox="1"/>
          <p:nvPr/>
        </p:nvSpPr>
        <p:spPr>
          <a:xfrm>
            <a:off x="3987755" y="2247795"/>
            <a:ext cx="3054985" cy="3208020"/>
          </a:xfrm>
          <a:prstGeom prst="rect">
            <a:avLst/>
          </a:prstGeom>
        </p:spPr>
        <p:txBody>
          <a:bodyPr vert="horz" wrap="square" lIns="0" tIns="635" rIns="0" bIns="0" rtlCol="0">
            <a:spAutoFit/>
          </a:bodyPr>
          <a:lstStyle/>
          <a:p>
            <a:pPr marL="12700" marR="5080" algn="just">
              <a:lnSpc>
                <a:spcPct val="107300"/>
              </a:lnSpc>
              <a:spcBef>
                <a:spcPts val="5"/>
              </a:spcBef>
            </a:pPr>
            <a:r>
              <a:rPr sz="1050" dirty="0">
                <a:solidFill>
                  <a:srgbClr val="262324"/>
                </a:solidFill>
                <a:latin typeface="Calibri"/>
                <a:cs typeface="Calibri"/>
              </a:rPr>
              <a:t>After</a:t>
            </a:r>
            <a:r>
              <a:rPr sz="1050" spc="70" dirty="0">
                <a:solidFill>
                  <a:srgbClr val="262324"/>
                </a:solidFill>
                <a:latin typeface="Calibri"/>
                <a:cs typeface="Calibri"/>
              </a:rPr>
              <a:t> </a:t>
            </a:r>
            <a:r>
              <a:rPr sz="1050" dirty="0">
                <a:solidFill>
                  <a:srgbClr val="262324"/>
                </a:solidFill>
                <a:latin typeface="Calibri"/>
                <a:cs typeface="Calibri"/>
              </a:rPr>
              <a:t>a</a:t>
            </a:r>
            <a:r>
              <a:rPr sz="1050" spc="75" dirty="0">
                <a:solidFill>
                  <a:srgbClr val="262324"/>
                </a:solidFill>
                <a:latin typeface="Calibri"/>
                <a:cs typeface="Calibri"/>
              </a:rPr>
              <a:t> </a:t>
            </a:r>
            <a:r>
              <a:rPr sz="1050" dirty="0">
                <a:solidFill>
                  <a:srgbClr val="262324"/>
                </a:solidFill>
                <a:latin typeface="Calibri"/>
                <a:cs typeface="Calibri"/>
              </a:rPr>
              <a:t>court</a:t>
            </a:r>
            <a:r>
              <a:rPr sz="1050" spc="70" dirty="0">
                <a:solidFill>
                  <a:srgbClr val="262324"/>
                </a:solidFill>
                <a:latin typeface="Calibri"/>
                <a:cs typeface="Calibri"/>
              </a:rPr>
              <a:t> </a:t>
            </a:r>
            <a:r>
              <a:rPr sz="1050" spc="-10" dirty="0">
                <a:solidFill>
                  <a:srgbClr val="262324"/>
                </a:solidFill>
                <a:latin typeface="Calibri"/>
                <a:cs typeface="Calibri"/>
              </a:rPr>
              <a:t>determines</a:t>
            </a:r>
            <a:r>
              <a:rPr sz="1050" spc="75" dirty="0">
                <a:solidFill>
                  <a:srgbClr val="262324"/>
                </a:solidFill>
                <a:latin typeface="Calibri"/>
                <a:cs typeface="Calibri"/>
              </a:rPr>
              <a:t> </a:t>
            </a:r>
            <a:r>
              <a:rPr sz="1050" dirty="0">
                <a:solidFill>
                  <a:srgbClr val="262324"/>
                </a:solidFill>
                <a:latin typeface="Calibri"/>
                <a:cs typeface="Calibri"/>
              </a:rPr>
              <a:t>that</a:t>
            </a:r>
            <a:r>
              <a:rPr sz="1050" spc="75" dirty="0">
                <a:solidFill>
                  <a:srgbClr val="262324"/>
                </a:solidFill>
                <a:latin typeface="Calibri"/>
                <a:cs typeface="Calibri"/>
              </a:rPr>
              <a:t> </a:t>
            </a:r>
            <a:r>
              <a:rPr sz="1050" dirty="0">
                <a:solidFill>
                  <a:srgbClr val="262324"/>
                </a:solidFill>
                <a:latin typeface="Calibri"/>
                <a:cs typeface="Calibri"/>
              </a:rPr>
              <a:t>a</a:t>
            </a:r>
            <a:r>
              <a:rPr sz="1050" spc="70" dirty="0">
                <a:solidFill>
                  <a:srgbClr val="262324"/>
                </a:solidFill>
                <a:latin typeface="Calibri"/>
                <a:cs typeface="Calibri"/>
              </a:rPr>
              <a:t> </a:t>
            </a:r>
            <a:r>
              <a:rPr sz="1050" dirty="0">
                <a:solidFill>
                  <a:srgbClr val="262324"/>
                </a:solidFill>
                <a:latin typeface="Calibri"/>
                <a:cs typeface="Calibri"/>
              </a:rPr>
              <a:t>duty</a:t>
            </a:r>
            <a:r>
              <a:rPr sz="1050" spc="75" dirty="0">
                <a:solidFill>
                  <a:srgbClr val="262324"/>
                </a:solidFill>
                <a:latin typeface="Calibri"/>
                <a:cs typeface="Calibri"/>
              </a:rPr>
              <a:t> </a:t>
            </a:r>
            <a:r>
              <a:rPr sz="1050" dirty="0">
                <a:solidFill>
                  <a:srgbClr val="262324"/>
                </a:solidFill>
                <a:latin typeface="Calibri"/>
                <a:cs typeface="Calibri"/>
              </a:rPr>
              <a:t>of</a:t>
            </a:r>
            <a:r>
              <a:rPr sz="1050" spc="75" dirty="0">
                <a:solidFill>
                  <a:srgbClr val="262324"/>
                </a:solidFill>
                <a:latin typeface="Calibri"/>
                <a:cs typeface="Calibri"/>
              </a:rPr>
              <a:t> </a:t>
            </a:r>
            <a:r>
              <a:rPr sz="1050" dirty="0">
                <a:solidFill>
                  <a:srgbClr val="262324"/>
                </a:solidFill>
                <a:latin typeface="Calibri"/>
                <a:cs typeface="Calibri"/>
              </a:rPr>
              <a:t>care</a:t>
            </a:r>
            <a:r>
              <a:rPr sz="1050" spc="70" dirty="0">
                <a:solidFill>
                  <a:srgbClr val="262324"/>
                </a:solidFill>
                <a:latin typeface="Calibri"/>
                <a:cs typeface="Calibri"/>
              </a:rPr>
              <a:t> </a:t>
            </a:r>
            <a:r>
              <a:rPr sz="1050" dirty="0">
                <a:solidFill>
                  <a:srgbClr val="262324"/>
                </a:solidFill>
                <a:latin typeface="Calibri"/>
                <a:cs typeface="Calibri"/>
              </a:rPr>
              <a:t>exists,</a:t>
            </a:r>
            <a:r>
              <a:rPr sz="1050" spc="75"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next</a:t>
            </a:r>
            <a:r>
              <a:rPr sz="1050" spc="130" dirty="0">
                <a:solidFill>
                  <a:srgbClr val="262324"/>
                </a:solidFill>
                <a:latin typeface="Calibri"/>
                <a:cs typeface="Calibri"/>
              </a:rPr>
              <a:t> </a:t>
            </a:r>
            <a:r>
              <a:rPr sz="1050" dirty="0">
                <a:solidFill>
                  <a:srgbClr val="262324"/>
                </a:solidFill>
                <a:latin typeface="Calibri"/>
                <a:cs typeface="Calibri"/>
              </a:rPr>
              <a:t>step</a:t>
            </a:r>
            <a:r>
              <a:rPr sz="1050" spc="130" dirty="0">
                <a:solidFill>
                  <a:srgbClr val="262324"/>
                </a:solidFill>
                <a:latin typeface="Calibri"/>
                <a:cs typeface="Calibri"/>
              </a:rPr>
              <a:t> </a:t>
            </a:r>
            <a:r>
              <a:rPr sz="1050" dirty="0">
                <a:solidFill>
                  <a:srgbClr val="262324"/>
                </a:solidFill>
                <a:latin typeface="Calibri"/>
                <a:cs typeface="Calibri"/>
              </a:rPr>
              <a:t>is</a:t>
            </a:r>
            <a:r>
              <a:rPr sz="1050" spc="130" dirty="0">
                <a:solidFill>
                  <a:srgbClr val="262324"/>
                </a:solidFill>
                <a:latin typeface="Calibri"/>
                <a:cs typeface="Calibri"/>
              </a:rPr>
              <a:t> </a:t>
            </a:r>
            <a:r>
              <a:rPr sz="1050" dirty="0">
                <a:solidFill>
                  <a:srgbClr val="262324"/>
                </a:solidFill>
                <a:latin typeface="Calibri"/>
                <a:cs typeface="Calibri"/>
              </a:rPr>
              <a:t>to</a:t>
            </a:r>
            <a:r>
              <a:rPr sz="1050" spc="130" dirty="0">
                <a:solidFill>
                  <a:srgbClr val="262324"/>
                </a:solidFill>
                <a:latin typeface="Calibri"/>
                <a:cs typeface="Calibri"/>
              </a:rPr>
              <a:t> </a:t>
            </a:r>
            <a:r>
              <a:rPr sz="1050" dirty="0">
                <a:solidFill>
                  <a:srgbClr val="262324"/>
                </a:solidFill>
                <a:latin typeface="Calibri"/>
                <a:cs typeface="Calibri"/>
              </a:rPr>
              <a:t>determine</a:t>
            </a:r>
            <a:r>
              <a:rPr sz="1050" spc="130" dirty="0">
                <a:solidFill>
                  <a:srgbClr val="262324"/>
                </a:solidFill>
                <a:latin typeface="Calibri"/>
                <a:cs typeface="Calibri"/>
              </a:rPr>
              <a:t> </a:t>
            </a:r>
            <a:r>
              <a:rPr sz="1050" dirty="0">
                <a:solidFill>
                  <a:srgbClr val="262324"/>
                </a:solidFill>
                <a:latin typeface="Calibri"/>
                <a:cs typeface="Calibri"/>
              </a:rPr>
              <a:t>the</a:t>
            </a:r>
            <a:r>
              <a:rPr sz="1050" spc="130" dirty="0">
                <a:solidFill>
                  <a:srgbClr val="262324"/>
                </a:solidFill>
                <a:latin typeface="Calibri"/>
                <a:cs typeface="Calibri"/>
              </a:rPr>
              <a:t> </a:t>
            </a:r>
            <a:r>
              <a:rPr sz="1200" b="1" dirty="0">
                <a:solidFill>
                  <a:srgbClr val="262324"/>
                </a:solidFill>
                <a:latin typeface="Calibri"/>
                <a:cs typeface="Calibri"/>
              </a:rPr>
              <a:t>standard</a:t>
            </a:r>
            <a:r>
              <a:rPr sz="1200" b="1" spc="155" dirty="0">
                <a:solidFill>
                  <a:srgbClr val="262324"/>
                </a:solidFill>
                <a:latin typeface="Calibri"/>
                <a:cs typeface="Calibri"/>
              </a:rPr>
              <a:t> </a:t>
            </a:r>
            <a:r>
              <a:rPr sz="1200" b="1" dirty="0">
                <a:solidFill>
                  <a:srgbClr val="262324"/>
                </a:solidFill>
                <a:latin typeface="Calibri"/>
                <a:cs typeface="Calibri"/>
              </a:rPr>
              <a:t>of</a:t>
            </a:r>
            <a:r>
              <a:rPr sz="1200" b="1" spc="155" dirty="0">
                <a:solidFill>
                  <a:srgbClr val="262324"/>
                </a:solidFill>
                <a:latin typeface="Calibri"/>
                <a:cs typeface="Calibri"/>
              </a:rPr>
              <a:t> </a:t>
            </a:r>
            <a:r>
              <a:rPr sz="1200" b="1" dirty="0">
                <a:solidFill>
                  <a:srgbClr val="262324"/>
                </a:solidFill>
                <a:latin typeface="Calibri"/>
                <a:cs typeface="Calibri"/>
              </a:rPr>
              <a:t>care</a:t>
            </a:r>
            <a:r>
              <a:rPr sz="1200" b="1" spc="95" dirty="0">
                <a:solidFill>
                  <a:srgbClr val="262324"/>
                </a:solidFill>
                <a:latin typeface="Calibri"/>
                <a:cs typeface="Calibri"/>
              </a:rPr>
              <a:t> </a:t>
            </a:r>
            <a:r>
              <a:rPr sz="1050" spc="-25" dirty="0">
                <a:solidFill>
                  <a:srgbClr val="262324"/>
                </a:solidFill>
                <a:latin typeface="Calibri"/>
                <a:cs typeface="Calibri"/>
              </a:rPr>
              <a:t>that </a:t>
            </a:r>
            <a:r>
              <a:rPr sz="1050" dirty="0">
                <a:solidFill>
                  <a:srgbClr val="262324"/>
                </a:solidFill>
                <a:latin typeface="Calibri"/>
                <a:cs typeface="Calibri"/>
              </a:rPr>
              <a:t>applies</a:t>
            </a:r>
            <a:r>
              <a:rPr sz="1050" spc="25" dirty="0">
                <a:solidFill>
                  <a:srgbClr val="262324"/>
                </a:solidFill>
                <a:latin typeface="Calibri"/>
                <a:cs typeface="Calibri"/>
              </a:rPr>
              <a:t> </a:t>
            </a:r>
            <a:r>
              <a:rPr sz="1050" dirty="0">
                <a:solidFill>
                  <a:srgbClr val="262324"/>
                </a:solidFill>
                <a:latin typeface="Calibri"/>
                <a:cs typeface="Calibri"/>
              </a:rPr>
              <a:t>to</a:t>
            </a:r>
            <a:r>
              <a:rPr sz="1050" spc="25" dirty="0">
                <a:solidFill>
                  <a:srgbClr val="262324"/>
                </a:solidFill>
                <a:latin typeface="Calibri"/>
                <a:cs typeface="Calibri"/>
              </a:rPr>
              <a:t> </a:t>
            </a:r>
            <a:r>
              <a:rPr sz="1050" dirty="0">
                <a:solidFill>
                  <a:srgbClr val="262324"/>
                </a:solidFill>
                <a:latin typeface="Calibri"/>
                <a:cs typeface="Calibri"/>
              </a:rPr>
              <a:t>that</a:t>
            </a:r>
            <a:r>
              <a:rPr sz="1050" spc="25" dirty="0">
                <a:solidFill>
                  <a:srgbClr val="262324"/>
                </a:solidFill>
                <a:latin typeface="Calibri"/>
                <a:cs typeface="Calibri"/>
              </a:rPr>
              <a:t> </a:t>
            </a:r>
            <a:r>
              <a:rPr sz="1050" spc="-20" dirty="0">
                <a:solidFill>
                  <a:srgbClr val="262324"/>
                </a:solidFill>
                <a:latin typeface="Calibri"/>
                <a:cs typeface="Calibri"/>
              </a:rPr>
              <a:t>duty.</a:t>
            </a:r>
            <a:r>
              <a:rPr sz="1050" spc="25" dirty="0">
                <a:solidFill>
                  <a:srgbClr val="262324"/>
                </a:solidFill>
                <a:latin typeface="Calibri"/>
                <a:cs typeface="Calibri"/>
              </a:rPr>
              <a:t> </a:t>
            </a:r>
            <a:r>
              <a:rPr sz="1050" dirty="0">
                <a:solidFill>
                  <a:srgbClr val="262324"/>
                </a:solidFill>
                <a:latin typeface="Calibri"/>
                <a:cs typeface="Calibri"/>
              </a:rPr>
              <a:t>The</a:t>
            </a:r>
            <a:r>
              <a:rPr sz="1050" spc="25" dirty="0">
                <a:solidFill>
                  <a:srgbClr val="262324"/>
                </a:solidFill>
                <a:latin typeface="Calibri"/>
                <a:cs typeface="Calibri"/>
              </a:rPr>
              <a:t> </a:t>
            </a:r>
            <a:r>
              <a:rPr sz="1050" dirty="0">
                <a:solidFill>
                  <a:srgbClr val="262324"/>
                </a:solidFill>
                <a:latin typeface="Calibri"/>
                <a:cs typeface="Calibri"/>
              </a:rPr>
              <a:t>parent</a:t>
            </a:r>
            <a:r>
              <a:rPr sz="1050" spc="30" dirty="0">
                <a:solidFill>
                  <a:srgbClr val="262324"/>
                </a:solidFill>
                <a:latin typeface="Calibri"/>
                <a:cs typeface="Calibri"/>
              </a:rPr>
              <a:t> </a:t>
            </a:r>
            <a:r>
              <a:rPr sz="1050" dirty="0">
                <a:solidFill>
                  <a:srgbClr val="262324"/>
                </a:solidFill>
                <a:latin typeface="Calibri"/>
                <a:cs typeface="Calibri"/>
              </a:rPr>
              <a:t>watching</a:t>
            </a:r>
            <a:r>
              <a:rPr sz="1050" spc="25" dirty="0">
                <a:solidFill>
                  <a:srgbClr val="262324"/>
                </a:solidFill>
                <a:latin typeface="Calibri"/>
                <a:cs typeface="Calibri"/>
              </a:rPr>
              <a:t> </a:t>
            </a:r>
            <a:r>
              <a:rPr sz="1050" spc="-10" dirty="0">
                <a:solidFill>
                  <a:srgbClr val="262324"/>
                </a:solidFill>
                <a:latin typeface="Calibri"/>
                <a:cs typeface="Calibri"/>
              </a:rPr>
              <a:t>neighborhood </a:t>
            </a:r>
            <a:r>
              <a:rPr sz="1050" dirty="0">
                <a:solidFill>
                  <a:srgbClr val="262324"/>
                </a:solidFill>
                <a:latin typeface="Calibri"/>
                <a:cs typeface="Calibri"/>
              </a:rPr>
              <a:t>children</a:t>
            </a:r>
            <a:r>
              <a:rPr sz="1050" spc="100" dirty="0">
                <a:solidFill>
                  <a:srgbClr val="262324"/>
                </a:solidFill>
                <a:latin typeface="Calibri"/>
                <a:cs typeface="Calibri"/>
              </a:rPr>
              <a:t> </a:t>
            </a:r>
            <a:r>
              <a:rPr sz="1050" dirty="0">
                <a:solidFill>
                  <a:srgbClr val="262324"/>
                </a:solidFill>
                <a:latin typeface="Calibri"/>
                <a:cs typeface="Calibri"/>
              </a:rPr>
              <a:t>in</a:t>
            </a:r>
            <a:r>
              <a:rPr sz="1050" spc="105" dirty="0">
                <a:solidFill>
                  <a:srgbClr val="262324"/>
                </a:solidFill>
                <a:latin typeface="Calibri"/>
                <a:cs typeface="Calibri"/>
              </a:rPr>
              <a:t> </a:t>
            </a:r>
            <a:r>
              <a:rPr sz="1050" dirty="0">
                <a:solidFill>
                  <a:srgbClr val="262324"/>
                </a:solidFill>
                <a:latin typeface="Calibri"/>
                <a:cs typeface="Calibri"/>
              </a:rPr>
              <a:t>a</a:t>
            </a:r>
            <a:r>
              <a:rPr sz="1050" spc="105" dirty="0">
                <a:solidFill>
                  <a:srgbClr val="262324"/>
                </a:solidFill>
                <a:latin typeface="Calibri"/>
                <a:cs typeface="Calibri"/>
              </a:rPr>
              <a:t> </a:t>
            </a:r>
            <a:r>
              <a:rPr sz="1050" dirty="0">
                <a:solidFill>
                  <a:srgbClr val="262324"/>
                </a:solidFill>
                <a:latin typeface="Calibri"/>
                <a:cs typeface="Calibri"/>
              </a:rPr>
              <a:t>wading</a:t>
            </a:r>
            <a:r>
              <a:rPr sz="1050" spc="105" dirty="0">
                <a:solidFill>
                  <a:srgbClr val="262324"/>
                </a:solidFill>
                <a:latin typeface="Calibri"/>
                <a:cs typeface="Calibri"/>
              </a:rPr>
              <a:t> </a:t>
            </a:r>
            <a:r>
              <a:rPr sz="1050" dirty="0">
                <a:solidFill>
                  <a:srgbClr val="262324"/>
                </a:solidFill>
                <a:latin typeface="Calibri"/>
                <a:cs typeface="Calibri"/>
              </a:rPr>
              <a:t>pool</a:t>
            </a:r>
            <a:r>
              <a:rPr sz="1050" spc="100" dirty="0">
                <a:solidFill>
                  <a:srgbClr val="262324"/>
                </a:solidFill>
                <a:latin typeface="Calibri"/>
                <a:cs typeface="Calibri"/>
              </a:rPr>
              <a:t> </a:t>
            </a:r>
            <a:r>
              <a:rPr sz="1050" dirty="0">
                <a:solidFill>
                  <a:srgbClr val="262324"/>
                </a:solidFill>
                <a:latin typeface="Calibri"/>
                <a:cs typeface="Calibri"/>
              </a:rPr>
              <a:t>may</a:t>
            </a:r>
            <a:r>
              <a:rPr sz="1050" spc="105" dirty="0">
                <a:solidFill>
                  <a:srgbClr val="262324"/>
                </a:solidFill>
                <a:latin typeface="Calibri"/>
                <a:cs typeface="Calibri"/>
              </a:rPr>
              <a:t> </a:t>
            </a:r>
            <a:r>
              <a:rPr sz="1050" dirty="0">
                <a:solidFill>
                  <a:srgbClr val="262324"/>
                </a:solidFill>
                <a:latin typeface="Calibri"/>
                <a:cs typeface="Calibri"/>
              </a:rPr>
              <a:t>only</a:t>
            </a:r>
            <a:r>
              <a:rPr sz="1050" spc="105" dirty="0">
                <a:solidFill>
                  <a:srgbClr val="262324"/>
                </a:solidFill>
                <a:latin typeface="Calibri"/>
                <a:cs typeface="Calibri"/>
              </a:rPr>
              <a:t> </a:t>
            </a:r>
            <a:r>
              <a:rPr sz="1050" dirty="0">
                <a:solidFill>
                  <a:srgbClr val="262324"/>
                </a:solidFill>
                <a:latin typeface="Calibri"/>
                <a:cs typeface="Calibri"/>
              </a:rPr>
              <a:t>be</a:t>
            </a:r>
            <a:r>
              <a:rPr sz="1050" spc="100" dirty="0">
                <a:solidFill>
                  <a:srgbClr val="262324"/>
                </a:solidFill>
                <a:latin typeface="Calibri"/>
                <a:cs typeface="Calibri"/>
              </a:rPr>
              <a:t> </a:t>
            </a:r>
            <a:r>
              <a:rPr sz="1050" dirty="0">
                <a:solidFill>
                  <a:srgbClr val="262324"/>
                </a:solidFill>
                <a:latin typeface="Calibri"/>
                <a:cs typeface="Calibri"/>
              </a:rPr>
              <a:t>required</a:t>
            </a:r>
            <a:r>
              <a:rPr sz="1050" spc="105" dirty="0">
                <a:solidFill>
                  <a:srgbClr val="262324"/>
                </a:solidFill>
                <a:latin typeface="Calibri"/>
                <a:cs typeface="Calibri"/>
              </a:rPr>
              <a:t> </a:t>
            </a:r>
            <a:r>
              <a:rPr sz="1050" dirty="0">
                <a:solidFill>
                  <a:srgbClr val="262324"/>
                </a:solidFill>
                <a:latin typeface="Calibri"/>
                <a:cs typeface="Calibri"/>
              </a:rPr>
              <a:t>to</a:t>
            </a:r>
            <a:r>
              <a:rPr sz="1050" spc="105" dirty="0">
                <a:solidFill>
                  <a:srgbClr val="262324"/>
                </a:solidFill>
                <a:latin typeface="Calibri"/>
                <a:cs typeface="Calibri"/>
              </a:rPr>
              <a:t> </a:t>
            </a:r>
            <a:r>
              <a:rPr sz="1050" spc="-25" dirty="0">
                <a:solidFill>
                  <a:srgbClr val="262324"/>
                </a:solidFill>
                <a:latin typeface="Calibri"/>
                <a:cs typeface="Calibri"/>
              </a:rPr>
              <a:t>act </a:t>
            </a:r>
            <a:r>
              <a:rPr sz="1050" dirty="0">
                <a:solidFill>
                  <a:srgbClr val="262324"/>
                </a:solidFill>
                <a:latin typeface="Calibri"/>
                <a:cs typeface="Calibri"/>
              </a:rPr>
              <a:t>as</a:t>
            </a:r>
            <a:r>
              <a:rPr sz="1050" spc="260" dirty="0">
                <a:solidFill>
                  <a:srgbClr val="262324"/>
                </a:solidFill>
                <a:latin typeface="Calibri"/>
                <a:cs typeface="Calibri"/>
              </a:rPr>
              <a:t> </a:t>
            </a:r>
            <a:r>
              <a:rPr sz="1050" dirty="0">
                <a:solidFill>
                  <a:srgbClr val="262324"/>
                </a:solidFill>
                <a:latin typeface="Calibri"/>
                <a:cs typeface="Calibri"/>
              </a:rPr>
              <a:t>a</a:t>
            </a:r>
            <a:r>
              <a:rPr sz="1050" spc="260" dirty="0">
                <a:solidFill>
                  <a:srgbClr val="262324"/>
                </a:solidFill>
                <a:latin typeface="Calibri"/>
                <a:cs typeface="Calibri"/>
              </a:rPr>
              <a:t> </a:t>
            </a:r>
            <a:r>
              <a:rPr sz="1050" dirty="0">
                <a:solidFill>
                  <a:srgbClr val="262324"/>
                </a:solidFill>
                <a:latin typeface="Calibri"/>
                <a:cs typeface="Calibri"/>
              </a:rPr>
              <a:t>“reasonable”</a:t>
            </a:r>
            <a:r>
              <a:rPr sz="1050" spc="265" dirty="0">
                <a:solidFill>
                  <a:srgbClr val="262324"/>
                </a:solidFill>
                <a:latin typeface="Calibri"/>
                <a:cs typeface="Calibri"/>
              </a:rPr>
              <a:t> </a:t>
            </a:r>
            <a:r>
              <a:rPr sz="1050" dirty="0">
                <a:solidFill>
                  <a:srgbClr val="262324"/>
                </a:solidFill>
                <a:latin typeface="Calibri"/>
                <a:cs typeface="Calibri"/>
              </a:rPr>
              <a:t>or</a:t>
            </a:r>
            <a:r>
              <a:rPr sz="1050" spc="260" dirty="0">
                <a:solidFill>
                  <a:srgbClr val="262324"/>
                </a:solidFill>
                <a:latin typeface="Calibri"/>
                <a:cs typeface="Calibri"/>
              </a:rPr>
              <a:t> </a:t>
            </a:r>
            <a:r>
              <a:rPr sz="1050" dirty="0">
                <a:solidFill>
                  <a:srgbClr val="262324"/>
                </a:solidFill>
                <a:latin typeface="Calibri"/>
                <a:cs typeface="Calibri"/>
              </a:rPr>
              <a:t>“prudent”</a:t>
            </a:r>
            <a:r>
              <a:rPr sz="1050" spc="265" dirty="0">
                <a:solidFill>
                  <a:srgbClr val="262324"/>
                </a:solidFill>
                <a:latin typeface="Calibri"/>
                <a:cs typeface="Calibri"/>
              </a:rPr>
              <a:t> </a:t>
            </a:r>
            <a:r>
              <a:rPr sz="1050" dirty="0">
                <a:solidFill>
                  <a:srgbClr val="262324"/>
                </a:solidFill>
                <a:latin typeface="Calibri"/>
                <a:cs typeface="Calibri"/>
              </a:rPr>
              <a:t>person</a:t>
            </a:r>
            <a:r>
              <a:rPr sz="1050" spc="260" dirty="0">
                <a:solidFill>
                  <a:srgbClr val="262324"/>
                </a:solidFill>
                <a:latin typeface="Calibri"/>
                <a:cs typeface="Calibri"/>
              </a:rPr>
              <a:t> </a:t>
            </a:r>
            <a:r>
              <a:rPr sz="1050" dirty="0">
                <a:solidFill>
                  <a:srgbClr val="262324"/>
                </a:solidFill>
                <a:latin typeface="Calibri"/>
                <a:cs typeface="Calibri"/>
              </a:rPr>
              <a:t>would</a:t>
            </a:r>
            <a:r>
              <a:rPr sz="1050" spc="265" dirty="0">
                <a:solidFill>
                  <a:srgbClr val="262324"/>
                </a:solidFill>
                <a:latin typeface="Calibri"/>
                <a:cs typeface="Calibri"/>
              </a:rPr>
              <a:t> </a:t>
            </a:r>
            <a:r>
              <a:rPr sz="1050" spc="-10" dirty="0">
                <a:solidFill>
                  <a:srgbClr val="262324"/>
                </a:solidFill>
                <a:latin typeface="Calibri"/>
                <a:cs typeface="Calibri"/>
              </a:rPr>
              <a:t>under</a:t>
            </a:r>
            <a:endParaRPr sz="1050">
              <a:latin typeface="Calibri"/>
              <a:cs typeface="Calibri"/>
            </a:endParaRPr>
          </a:p>
          <a:p>
            <a:pPr marL="12700" marR="5080" algn="just">
              <a:lnSpc>
                <a:spcPct val="111100"/>
              </a:lnSpc>
            </a:pPr>
            <a:r>
              <a:rPr sz="1050" dirty="0">
                <a:solidFill>
                  <a:srgbClr val="262324"/>
                </a:solidFill>
                <a:latin typeface="Calibri"/>
                <a:cs typeface="Calibri"/>
              </a:rPr>
              <a:t>the</a:t>
            </a:r>
            <a:r>
              <a:rPr sz="1050" spc="80" dirty="0">
                <a:solidFill>
                  <a:srgbClr val="262324"/>
                </a:solidFill>
                <a:latin typeface="Calibri"/>
                <a:cs typeface="Calibri"/>
              </a:rPr>
              <a:t> </a:t>
            </a:r>
            <a:r>
              <a:rPr sz="1050" dirty="0">
                <a:solidFill>
                  <a:srgbClr val="262324"/>
                </a:solidFill>
                <a:latin typeface="Calibri"/>
                <a:cs typeface="Calibri"/>
              </a:rPr>
              <a:t>circumstances.</a:t>
            </a:r>
            <a:r>
              <a:rPr sz="1050" spc="80" dirty="0">
                <a:solidFill>
                  <a:srgbClr val="262324"/>
                </a:solidFill>
                <a:latin typeface="Calibri"/>
                <a:cs typeface="Calibri"/>
              </a:rPr>
              <a:t> </a:t>
            </a:r>
            <a:r>
              <a:rPr sz="1050" dirty="0">
                <a:solidFill>
                  <a:srgbClr val="262324"/>
                </a:solidFill>
                <a:latin typeface="Calibri"/>
                <a:cs typeface="Calibri"/>
              </a:rPr>
              <a:t>A</a:t>
            </a:r>
            <a:r>
              <a:rPr sz="1050" spc="80" dirty="0">
                <a:solidFill>
                  <a:srgbClr val="262324"/>
                </a:solidFill>
                <a:latin typeface="Calibri"/>
                <a:cs typeface="Calibri"/>
              </a:rPr>
              <a:t> </a:t>
            </a:r>
            <a:r>
              <a:rPr sz="1050" dirty="0">
                <a:solidFill>
                  <a:srgbClr val="262324"/>
                </a:solidFill>
                <a:latin typeface="Calibri"/>
                <a:cs typeface="Calibri"/>
              </a:rPr>
              <a:t>bystander</a:t>
            </a:r>
            <a:r>
              <a:rPr sz="1050" spc="85" dirty="0">
                <a:solidFill>
                  <a:srgbClr val="262324"/>
                </a:solidFill>
                <a:latin typeface="Calibri"/>
                <a:cs typeface="Calibri"/>
              </a:rPr>
              <a:t> </a:t>
            </a:r>
            <a:r>
              <a:rPr sz="1050" dirty="0">
                <a:solidFill>
                  <a:srgbClr val="262324"/>
                </a:solidFill>
                <a:latin typeface="Calibri"/>
                <a:cs typeface="Calibri"/>
              </a:rPr>
              <a:t>applying</a:t>
            </a:r>
            <a:r>
              <a:rPr sz="1050" spc="80" dirty="0">
                <a:solidFill>
                  <a:srgbClr val="262324"/>
                </a:solidFill>
                <a:latin typeface="Calibri"/>
                <a:cs typeface="Calibri"/>
              </a:rPr>
              <a:t> </a:t>
            </a:r>
            <a:r>
              <a:rPr sz="1050" dirty="0">
                <a:solidFill>
                  <a:srgbClr val="262324"/>
                </a:solidFill>
                <a:latin typeface="Calibri"/>
                <a:cs typeface="Calibri"/>
              </a:rPr>
              <a:t>first</a:t>
            </a:r>
            <a:r>
              <a:rPr sz="1050" spc="80" dirty="0">
                <a:solidFill>
                  <a:srgbClr val="262324"/>
                </a:solidFill>
                <a:latin typeface="Calibri"/>
                <a:cs typeface="Calibri"/>
              </a:rPr>
              <a:t> </a:t>
            </a:r>
            <a:r>
              <a:rPr sz="1050" dirty="0">
                <a:solidFill>
                  <a:srgbClr val="262324"/>
                </a:solidFill>
                <a:latin typeface="Calibri"/>
                <a:cs typeface="Calibri"/>
              </a:rPr>
              <a:t>aid</a:t>
            </a:r>
            <a:r>
              <a:rPr sz="1050" spc="80" dirty="0">
                <a:solidFill>
                  <a:srgbClr val="262324"/>
                </a:solidFill>
                <a:latin typeface="Calibri"/>
                <a:cs typeface="Calibri"/>
              </a:rPr>
              <a:t> </a:t>
            </a:r>
            <a:r>
              <a:rPr sz="1050" dirty="0">
                <a:solidFill>
                  <a:srgbClr val="262324"/>
                </a:solidFill>
                <a:latin typeface="Calibri"/>
                <a:cs typeface="Calibri"/>
              </a:rPr>
              <a:t>at</a:t>
            </a:r>
            <a:r>
              <a:rPr sz="1050" spc="85" dirty="0">
                <a:solidFill>
                  <a:srgbClr val="262324"/>
                </a:solidFill>
                <a:latin typeface="Calibri"/>
                <a:cs typeface="Calibri"/>
              </a:rPr>
              <a:t> </a:t>
            </a:r>
            <a:r>
              <a:rPr sz="1050" spc="-25" dirty="0">
                <a:solidFill>
                  <a:srgbClr val="262324"/>
                </a:solidFill>
                <a:latin typeface="Calibri"/>
                <a:cs typeface="Calibri"/>
              </a:rPr>
              <a:t>an </a:t>
            </a:r>
            <a:r>
              <a:rPr sz="1050" dirty="0">
                <a:solidFill>
                  <a:srgbClr val="262324"/>
                </a:solidFill>
                <a:latin typeface="Calibri"/>
                <a:cs typeface="Calibri"/>
              </a:rPr>
              <a:t>accident</a:t>
            </a:r>
            <a:r>
              <a:rPr sz="1050" spc="65" dirty="0">
                <a:solidFill>
                  <a:srgbClr val="262324"/>
                </a:solidFill>
                <a:latin typeface="Calibri"/>
                <a:cs typeface="Calibri"/>
              </a:rPr>
              <a:t> </a:t>
            </a:r>
            <a:r>
              <a:rPr sz="1050" dirty="0">
                <a:solidFill>
                  <a:srgbClr val="262324"/>
                </a:solidFill>
                <a:latin typeface="Calibri"/>
                <a:cs typeface="Calibri"/>
              </a:rPr>
              <a:t>scene</a:t>
            </a:r>
            <a:r>
              <a:rPr sz="1050" spc="65" dirty="0">
                <a:solidFill>
                  <a:srgbClr val="262324"/>
                </a:solidFill>
                <a:latin typeface="Calibri"/>
                <a:cs typeface="Calibri"/>
              </a:rPr>
              <a:t> </a:t>
            </a:r>
            <a:r>
              <a:rPr sz="1050" dirty="0">
                <a:solidFill>
                  <a:srgbClr val="262324"/>
                </a:solidFill>
                <a:latin typeface="Calibri"/>
                <a:cs typeface="Calibri"/>
              </a:rPr>
              <a:t>is</a:t>
            </a:r>
            <a:r>
              <a:rPr sz="1050" spc="70" dirty="0">
                <a:solidFill>
                  <a:srgbClr val="262324"/>
                </a:solidFill>
                <a:latin typeface="Calibri"/>
                <a:cs typeface="Calibri"/>
              </a:rPr>
              <a:t> </a:t>
            </a:r>
            <a:r>
              <a:rPr sz="1050" dirty="0">
                <a:solidFill>
                  <a:srgbClr val="262324"/>
                </a:solidFill>
                <a:latin typeface="Calibri"/>
                <a:cs typeface="Calibri"/>
              </a:rPr>
              <a:t>generally</a:t>
            </a:r>
            <a:r>
              <a:rPr sz="1050" spc="65" dirty="0">
                <a:solidFill>
                  <a:srgbClr val="262324"/>
                </a:solidFill>
                <a:latin typeface="Calibri"/>
                <a:cs typeface="Calibri"/>
              </a:rPr>
              <a:t> </a:t>
            </a:r>
            <a:r>
              <a:rPr sz="1050" dirty="0">
                <a:solidFill>
                  <a:srgbClr val="262324"/>
                </a:solidFill>
                <a:latin typeface="Calibri"/>
                <a:cs typeface="Calibri"/>
              </a:rPr>
              <a:t>held</a:t>
            </a:r>
            <a:r>
              <a:rPr sz="1050" spc="70" dirty="0">
                <a:solidFill>
                  <a:srgbClr val="262324"/>
                </a:solidFill>
                <a:latin typeface="Calibri"/>
                <a:cs typeface="Calibri"/>
              </a:rPr>
              <a:t> </a:t>
            </a:r>
            <a:r>
              <a:rPr sz="1050" dirty="0">
                <a:solidFill>
                  <a:srgbClr val="262324"/>
                </a:solidFill>
                <a:latin typeface="Calibri"/>
                <a:cs typeface="Calibri"/>
              </a:rPr>
              <a:t>to</a:t>
            </a:r>
            <a:r>
              <a:rPr sz="1050" spc="65" dirty="0">
                <a:solidFill>
                  <a:srgbClr val="262324"/>
                </a:solidFill>
                <a:latin typeface="Calibri"/>
                <a:cs typeface="Calibri"/>
              </a:rPr>
              <a:t> </a:t>
            </a:r>
            <a:r>
              <a:rPr sz="1050" dirty="0">
                <a:solidFill>
                  <a:srgbClr val="262324"/>
                </a:solidFill>
                <a:latin typeface="Calibri"/>
                <a:cs typeface="Calibri"/>
              </a:rPr>
              <a:t>a</a:t>
            </a:r>
            <a:r>
              <a:rPr sz="1050" spc="65" dirty="0">
                <a:solidFill>
                  <a:srgbClr val="262324"/>
                </a:solidFill>
                <a:latin typeface="Calibri"/>
                <a:cs typeface="Calibri"/>
              </a:rPr>
              <a:t> </a:t>
            </a:r>
            <a:r>
              <a:rPr sz="1050" dirty="0">
                <a:solidFill>
                  <a:srgbClr val="262324"/>
                </a:solidFill>
                <a:latin typeface="Calibri"/>
                <a:cs typeface="Calibri"/>
              </a:rPr>
              <a:t>lesser</a:t>
            </a:r>
            <a:r>
              <a:rPr sz="1050" spc="70" dirty="0">
                <a:solidFill>
                  <a:srgbClr val="262324"/>
                </a:solidFill>
                <a:latin typeface="Calibri"/>
                <a:cs typeface="Calibri"/>
              </a:rPr>
              <a:t> </a:t>
            </a:r>
            <a:r>
              <a:rPr sz="1050" dirty="0">
                <a:solidFill>
                  <a:srgbClr val="262324"/>
                </a:solidFill>
                <a:latin typeface="Calibri"/>
                <a:cs typeface="Calibri"/>
              </a:rPr>
              <a:t>standard</a:t>
            </a:r>
            <a:r>
              <a:rPr sz="1050" spc="65" dirty="0">
                <a:solidFill>
                  <a:srgbClr val="262324"/>
                </a:solidFill>
                <a:latin typeface="Calibri"/>
                <a:cs typeface="Calibri"/>
              </a:rPr>
              <a:t> </a:t>
            </a:r>
            <a:r>
              <a:rPr sz="1050" spc="-25" dirty="0">
                <a:solidFill>
                  <a:srgbClr val="262324"/>
                </a:solidFill>
                <a:latin typeface="Calibri"/>
                <a:cs typeface="Calibri"/>
              </a:rPr>
              <a:t>of </a:t>
            </a:r>
            <a:r>
              <a:rPr sz="1050" dirty="0">
                <a:solidFill>
                  <a:srgbClr val="262324"/>
                </a:solidFill>
                <a:latin typeface="Calibri"/>
                <a:cs typeface="Calibri"/>
              </a:rPr>
              <a:t>care</a:t>
            </a:r>
            <a:r>
              <a:rPr sz="1050" spc="170" dirty="0">
                <a:solidFill>
                  <a:srgbClr val="262324"/>
                </a:solidFill>
                <a:latin typeface="Calibri"/>
                <a:cs typeface="Calibri"/>
              </a:rPr>
              <a:t> </a:t>
            </a:r>
            <a:r>
              <a:rPr sz="1050" dirty="0">
                <a:solidFill>
                  <a:srgbClr val="262324"/>
                </a:solidFill>
                <a:latin typeface="Calibri"/>
                <a:cs typeface="Calibri"/>
              </a:rPr>
              <a:t>than</a:t>
            </a:r>
            <a:r>
              <a:rPr sz="1050" spc="170" dirty="0">
                <a:solidFill>
                  <a:srgbClr val="262324"/>
                </a:solidFill>
                <a:latin typeface="Calibri"/>
                <a:cs typeface="Calibri"/>
              </a:rPr>
              <a:t> </a:t>
            </a:r>
            <a:r>
              <a:rPr sz="1050" dirty="0">
                <a:solidFill>
                  <a:srgbClr val="262324"/>
                </a:solidFill>
                <a:latin typeface="Calibri"/>
                <a:cs typeface="Calibri"/>
              </a:rPr>
              <a:t>an</a:t>
            </a:r>
            <a:r>
              <a:rPr sz="1050" spc="170" dirty="0">
                <a:solidFill>
                  <a:srgbClr val="262324"/>
                </a:solidFill>
                <a:latin typeface="Calibri"/>
                <a:cs typeface="Calibri"/>
              </a:rPr>
              <a:t> </a:t>
            </a:r>
            <a:r>
              <a:rPr sz="1050" spc="-30" dirty="0">
                <a:solidFill>
                  <a:srgbClr val="262324"/>
                </a:solidFill>
                <a:latin typeface="Calibri"/>
                <a:cs typeface="Calibri"/>
              </a:rPr>
              <a:t>on-</a:t>
            </a:r>
            <a:r>
              <a:rPr sz="1050" dirty="0">
                <a:solidFill>
                  <a:srgbClr val="262324"/>
                </a:solidFill>
                <a:latin typeface="Calibri"/>
                <a:cs typeface="Calibri"/>
              </a:rPr>
              <a:t>duty</a:t>
            </a:r>
            <a:r>
              <a:rPr sz="1050" spc="170" dirty="0">
                <a:solidFill>
                  <a:srgbClr val="262324"/>
                </a:solidFill>
                <a:latin typeface="Calibri"/>
                <a:cs typeface="Calibri"/>
              </a:rPr>
              <a:t> </a:t>
            </a:r>
            <a:r>
              <a:rPr sz="1050" dirty="0">
                <a:solidFill>
                  <a:srgbClr val="262324"/>
                </a:solidFill>
                <a:latin typeface="Calibri"/>
                <a:cs typeface="Calibri"/>
              </a:rPr>
              <a:t>emergency</a:t>
            </a:r>
            <a:r>
              <a:rPr sz="1050" spc="170" dirty="0">
                <a:solidFill>
                  <a:srgbClr val="262324"/>
                </a:solidFill>
                <a:latin typeface="Calibri"/>
                <a:cs typeface="Calibri"/>
              </a:rPr>
              <a:t> </a:t>
            </a:r>
            <a:r>
              <a:rPr sz="1050" dirty="0">
                <a:solidFill>
                  <a:srgbClr val="262324"/>
                </a:solidFill>
                <a:latin typeface="Calibri"/>
                <a:cs typeface="Calibri"/>
              </a:rPr>
              <a:t>room</a:t>
            </a:r>
            <a:r>
              <a:rPr sz="1050" spc="170" dirty="0">
                <a:solidFill>
                  <a:srgbClr val="262324"/>
                </a:solidFill>
                <a:latin typeface="Calibri"/>
                <a:cs typeface="Calibri"/>
              </a:rPr>
              <a:t> </a:t>
            </a:r>
            <a:r>
              <a:rPr sz="1050" dirty="0">
                <a:solidFill>
                  <a:srgbClr val="262324"/>
                </a:solidFill>
                <a:latin typeface="Calibri"/>
                <a:cs typeface="Calibri"/>
              </a:rPr>
              <a:t>physician.</a:t>
            </a:r>
            <a:r>
              <a:rPr sz="1050" spc="175" dirty="0">
                <a:solidFill>
                  <a:srgbClr val="262324"/>
                </a:solidFill>
                <a:latin typeface="Calibri"/>
                <a:cs typeface="Calibri"/>
              </a:rPr>
              <a:t> </a:t>
            </a:r>
            <a:r>
              <a:rPr sz="1050" spc="-25" dirty="0">
                <a:solidFill>
                  <a:srgbClr val="262324"/>
                </a:solidFill>
                <a:latin typeface="Calibri"/>
                <a:cs typeface="Calibri"/>
              </a:rPr>
              <a:t>Lay </a:t>
            </a:r>
            <a:r>
              <a:rPr sz="1050" dirty="0">
                <a:solidFill>
                  <a:srgbClr val="262324"/>
                </a:solidFill>
                <a:latin typeface="Calibri"/>
                <a:cs typeface="Calibri"/>
              </a:rPr>
              <a:t>persons</a:t>
            </a:r>
            <a:r>
              <a:rPr sz="1050" spc="-20" dirty="0">
                <a:solidFill>
                  <a:srgbClr val="262324"/>
                </a:solidFill>
                <a:latin typeface="Calibri"/>
                <a:cs typeface="Calibri"/>
              </a:rPr>
              <a:t> </a:t>
            </a:r>
            <a:r>
              <a:rPr sz="1050" dirty="0">
                <a:solidFill>
                  <a:srgbClr val="262324"/>
                </a:solidFill>
                <a:latin typeface="Calibri"/>
                <a:cs typeface="Calibri"/>
              </a:rPr>
              <a:t>are</a:t>
            </a:r>
            <a:r>
              <a:rPr sz="1050" spc="-15" dirty="0">
                <a:solidFill>
                  <a:srgbClr val="262324"/>
                </a:solidFill>
                <a:latin typeface="Calibri"/>
                <a:cs typeface="Calibri"/>
              </a:rPr>
              <a:t> </a:t>
            </a:r>
            <a:r>
              <a:rPr sz="1050" spc="-40" dirty="0">
                <a:solidFill>
                  <a:srgbClr val="262324"/>
                </a:solidFill>
                <a:latin typeface="Calibri"/>
                <a:cs typeface="Calibri"/>
              </a:rPr>
              <a:t>often</a:t>
            </a:r>
            <a:r>
              <a:rPr sz="1050" spc="-20" dirty="0">
                <a:solidFill>
                  <a:srgbClr val="262324"/>
                </a:solidFill>
                <a:latin typeface="Calibri"/>
                <a:cs typeface="Calibri"/>
              </a:rPr>
              <a:t> </a:t>
            </a:r>
            <a:r>
              <a:rPr sz="1050" spc="-25" dirty="0">
                <a:solidFill>
                  <a:srgbClr val="262324"/>
                </a:solidFill>
                <a:latin typeface="Calibri"/>
                <a:cs typeface="Calibri"/>
              </a:rPr>
              <a:t>afforded</a:t>
            </a:r>
            <a:r>
              <a:rPr sz="1050" spc="-15" dirty="0">
                <a:solidFill>
                  <a:srgbClr val="262324"/>
                </a:solidFill>
                <a:latin typeface="Calibri"/>
                <a:cs typeface="Calibri"/>
              </a:rPr>
              <a:t> </a:t>
            </a:r>
            <a:r>
              <a:rPr sz="1050" spc="-25" dirty="0">
                <a:solidFill>
                  <a:srgbClr val="262324"/>
                </a:solidFill>
                <a:latin typeface="Calibri"/>
                <a:cs typeface="Calibri"/>
              </a:rPr>
              <a:t>some</a:t>
            </a:r>
            <a:r>
              <a:rPr sz="1050" spc="-20" dirty="0">
                <a:solidFill>
                  <a:srgbClr val="262324"/>
                </a:solidFill>
                <a:latin typeface="Calibri"/>
                <a:cs typeface="Calibri"/>
              </a:rPr>
              <a:t> </a:t>
            </a:r>
            <a:r>
              <a:rPr sz="1050" dirty="0">
                <a:solidFill>
                  <a:srgbClr val="262324"/>
                </a:solidFill>
                <a:latin typeface="Calibri"/>
                <a:cs typeface="Calibri"/>
              </a:rPr>
              <a:t>legal</a:t>
            </a:r>
            <a:r>
              <a:rPr sz="1050" spc="-15" dirty="0">
                <a:solidFill>
                  <a:srgbClr val="262324"/>
                </a:solidFill>
                <a:latin typeface="Calibri"/>
                <a:cs typeface="Calibri"/>
              </a:rPr>
              <a:t> </a:t>
            </a:r>
            <a:r>
              <a:rPr sz="1050" spc="-25" dirty="0">
                <a:solidFill>
                  <a:srgbClr val="262324"/>
                </a:solidFill>
                <a:latin typeface="Calibri"/>
                <a:cs typeface="Calibri"/>
              </a:rPr>
              <a:t>protection</a:t>
            </a:r>
            <a:r>
              <a:rPr sz="1050" spc="-20" dirty="0">
                <a:solidFill>
                  <a:srgbClr val="262324"/>
                </a:solidFill>
                <a:latin typeface="Calibri"/>
                <a:cs typeface="Calibri"/>
              </a:rPr>
              <a:t> </a:t>
            </a:r>
            <a:r>
              <a:rPr sz="1050" spc="-35" dirty="0">
                <a:solidFill>
                  <a:srgbClr val="262324"/>
                </a:solidFill>
                <a:latin typeface="Calibri"/>
                <a:cs typeface="Calibri"/>
              </a:rPr>
              <a:t>by</a:t>
            </a:r>
            <a:r>
              <a:rPr sz="1050" spc="-15" dirty="0">
                <a:solidFill>
                  <a:srgbClr val="262324"/>
                </a:solidFill>
                <a:latin typeface="Calibri"/>
                <a:cs typeface="Calibri"/>
              </a:rPr>
              <a:t> </a:t>
            </a:r>
            <a:r>
              <a:rPr sz="1050" spc="-20" dirty="0">
                <a:solidFill>
                  <a:srgbClr val="262324"/>
                </a:solidFill>
                <a:latin typeface="Calibri"/>
                <a:cs typeface="Calibri"/>
              </a:rPr>
              <a:t>Good </a:t>
            </a:r>
            <a:r>
              <a:rPr sz="1050" dirty="0">
                <a:solidFill>
                  <a:srgbClr val="262324"/>
                </a:solidFill>
                <a:latin typeface="Calibri"/>
                <a:cs typeface="Calibri"/>
              </a:rPr>
              <a:t>Samaritan</a:t>
            </a:r>
            <a:r>
              <a:rPr sz="1050" spc="80" dirty="0">
                <a:solidFill>
                  <a:srgbClr val="262324"/>
                </a:solidFill>
                <a:latin typeface="Calibri"/>
                <a:cs typeface="Calibri"/>
              </a:rPr>
              <a:t> </a:t>
            </a:r>
            <a:r>
              <a:rPr sz="1050" dirty="0">
                <a:solidFill>
                  <a:srgbClr val="262324"/>
                </a:solidFill>
                <a:latin typeface="Calibri"/>
                <a:cs typeface="Calibri"/>
              </a:rPr>
              <a:t>laws,</a:t>
            </a:r>
            <a:r>
              <a:rPr sz="1050" spc="80" dirty="0">
                <a:solidFill>
                  <a:srgbClr val="262324"/>
                </a:solidFill>
                <a:latin typeface="Calibri"/>
                <a:cs typeface="Calibri"/>
              </a:rPr>
              <a:t> </a:t>
            </a:r>
            <a:r>
              <a:rPr sz="1050" dirty="0">
                <a:solidFill>
                  <a:srgbClr val="262324"/>
                </a:solidFill>
                <a:latin typeface="Calibri"/>
                <a:cs typeface="Calibri"/>
              </a:rPr>
              <a:t>so</a:t>
            </a:r>
            <a:r>
              <a:rPr sz="1050" spc="80" dirty="0">
                <a:solidFill>
                  <a:srgbClr val="262324"/>
                </a:solidFill>
                <a:latin typeface="Calibri"/>
                <a:cs typeface="Calibri"/>
              </a:rPr>
              <a:t> </a:t>
            </a:r>
            <a:r>
              <a:rPr sz="1050" dirty="0">
                <a:solidFill>
                  <a:srgbClr val="262324"/>
                </a:solidFill>
                <a:latin typeface="Calibri"/>
                <a:cs typeface="Calibri"/>
              </a:rPr>
              <a:t>long</a:t>
            </a:r>
            <a:r>
              <a:rPr sz="1050" spc="80" dirty="0">
                <a:solidFill>
                  <a:srgbClr val="262324"/>
                </a:solidFill>
                <a:latin typeface="Calibri"/>
                <a:cs typeface="Calibri"/>
              </a:rPr>
              <a:t> </a:t>
            </a:r>
            <a:r>
              <a:rPr sz="1050" dirty="0">
                <a:solidFill>
                  <a:srgbClr val="262324"/>
                </a:solidFill>
                <a:latin typeface="Calibri"/>
                <a:cs typeface="Calibri"/>
              </a:rPr>
              <a:t>as</a:t>
            </a:r>
            <a:r>
              <a:rPr sz="1050" spc="80" dirty="0">
                <a:solidFill>
                  <a:srgbClr val="262324"/>
                </a:solidFill>
                <a:latin typeface="Calibri"/>
                <a:cs typeface="Calibri"/>
              </a:rPr>
              <a:t> </a:t>
            </a:r>
            <a:r>
              <a:rPr sz="1050" dirty="0">
                <a:solidFill>
                  <a:srgbClr val="262324"/>
                </a:solidFill>
                <a:latin typeface="Calibri"/>
                <a:cs typeface="Calibri"/>
              </a:rPr>
              <a:t>they</a:t>
            </a:r>
            <a:r>
              <a:rPr sz="1050" spc="85" dirty="0">
                <a:solidFill>
                  <a:srgbClr val="262324"/>
                </a:solidFill>
                <a:latin typeface="Calibri"/>
                <a:cs typeface="Calibri"/>
              </a:rPr>
              <a:t> </a:t>
            </a:r>
            <a:r>
              <a:rPr sz="1050" dirty="0">
                <a:solidFill>
                  <a:srgbClr val="262324"/>
                </a:solidFill>
                <a:latin typeface="Calibri"/>
                <a:cs typeface="Calibri"/>
              </a:rPr>
              <a:t>act</a:t>
            </a:r>
            <a:r>
              <a:rPr sz="1050" spc="80" dirty="0">
                <a:solidFill>
                  <a:srgbClr val="262324"/>
                </a:solidFill>
                <a:latin typeface="Calibri"/>
                <a:cs typeface="Calibri"/>
              </a:rPr>
              <a:t> </a:t>
            </a:r>
            <a:r>
              <a:rPr sz="1050" dirty="0">
                <a:solidFill>
                  <a:srgbClr val="262324"/>
                </a:solidFill>
                <a:latin typeface="Calibri"/>
                <a:cs typeface="Calibri"/>
              </a:rPr>
              <a:t>in</a:t>
            </a:r>
            <a:r>
              <a:rPr sz="1050" spc="80" dirty="0">
                <a:solidFill>
                  <a:srgbClr val="262324"/>
                </a:solidFill>
                <a:latin typeface="Calibri"/>
                <a:cs typeface="Calibri"/>
              </a:rPr>
              <a:t> </a:t>
            </a:r>
            <a:r>
              <a:rPr sz="1050" dirty="0">
                <a:solidFill>
                  <a:srgbClr val="262324"/>
                </a:solidFill>
                <a:latin typeface="Calibri"/>
                <a:cs typeface="Calibri"/>
              </a:rPr>
              <a:t>accord</a:t>
            </a:r>
            <a:r>
              <a:rPr sz="1050" spc="80" dirty="0">
                <a:solidFill>
                  <a:srgbClr val="262324"/>
                </a:solidFill>
                <a:latin typeface="Calibri"/>
                <a:cs typeface="Calibri"/>
              </a:rPr>
              <a:t> </a:t>
            </a:r>
            <a:r>
              <a:rPr sz="1050" dirty="0">
                <a:solidFill>
                  <a:srgbClr val="262324"/>
                </a:solidFill>
                <a:latin typeface="Calibri"/>
                <a:cs typeface="Calibri"/>
              </a:rPr>
              <a:t>with</a:t>
            </a:r>
            <a:r>
              <a:rPr sz="1050" spc="80" dirty="0">
                <a:solidFill>
                  <a:srgbClr val="262324"/>
                </a:solidFill>
                <a:latin typeface="Calibri"/>
                <a:cs typeface="Calibri"/>
              </a:rPr>
              <a:t> </a:t>
            </a:r>
            <a:r>
              <a:rPr sz="1050" spc="-25" dirty="0">
                <a:solidFill>
                  <a:srgbClr val="262324"/>
                </a:solidFill>
                <a:latin typeface="Calibri"/>
                <a:cs typeface="Calibri"/>
              </a:rPr>
              <a:t>and </a:t>
            </a:r>
            <a:r>
              <a:rPr sz="1050" spc="-10" dirty="0">
                <a:solidFill>
                  <a:srgbClr val="262324"/>
                </a:solidFill>
                <a:latin typeface="Calibri"/>
                <a:cs typeface="Calibri"/>
              </a:rPr>
              <a:t>within</a:t>
            </a:r>
            <a:r>
              <a:rPr sz="1050" spc="-20" dirty="0">
                <a:solidFill>
                  <a:srgbClr val="262324"/>
                </a:solidFill>
                <a:latin typeface="Calibri"/>
                <a:cs typeface="Calibri"/>
              </a:rPr>
              <a:t> </a:t>
            </a:r>
            <a:r>
              <a:rPr sz="1050" spc="-10" dirty="0">
                <a:solidFill>
                  <a:srgbClr val="262324"/>
                </a:solidFill>
                <a:latin typeface="Calibri"/>
                <a:cs typeface="Calibri"/>
              </a:rPr>
              <a:t>the</a:t>
            </a:r>
            <a:r>
              <a:rPr sz="1050" spc="-20" dirty="0">
                <a:solidFill>
                  <a:srgbClr val="262324"/>
                </a:solidFill>
                <a:latin typeface="Calibri"/>
                <a:cs typeface="Calibri"/>
              </a:rPr>
              <a:t> </a:t>
            </a:r>
            <a:r>
              <a:rPr sz="1050" spc="-10" dirty="0">
                <a:solidFill>
                  <a:srgbClr val="262324"/>
                </a:solidFill>
                <a:latin typeface="Calibri"/>
                <a:cs typeface="Calibri"/>
              </a:rPr>
              <a:t>limits</a:t>
            </a:r>
            <a:r>
              <a:rPr sz="1050" spc="-20" dirty="0">
                <a:solidFill>
                  <a:srgbClr val="262324"/>
                </a:solidFill>
                <a:latin typeface="Calibri"/>
                <a:cs typeface="Calibri"/>
              </a:rPr>
              <a:t> </a:t>
            </a:r>
            <a:r>
              <a:rPr sz="1050" dirty="0">
                <a:solidFill>
                  <a:srgbClr val="262324"/>
                </a:solidFill>
                <a:latin typeface="Calibri"/>
                <a:cs typeface="Calibri"/>
              </a:rPr>
              <a:t>of</a:t>
            </a:r>
            <a:r>
              <a:rPr sz="1050" spc="-20" dirty="0">
                <a:solidFill>
                  <a:srgbClr val="262324"/>
                </a:solidFill>
                <a:latin typeface="Calibri"/>
                <a:cs typeface="Calibri"/>
              </a:rPr>
              <a:t> </a:t>
            </a:r>
            <a:r>
              <a:rPr sz="1050" dirty="0">
                <a:solidFill>
                  <a:srgbClr val="262324"/>
                </a:solidFill>
                <a:latin typeface="Calibri"/>
                <a:cs typeface="Calibri"/>
              </a:rPr>
              <a:t>any</a:t>
            </a:r>
            <a:r>
              <a:rPr sz="1050" spc="-15" dirty="0">
                <a:solidFill>
                  <a:srgbClr val="262324"/>
                </a:solidFill>
                <a:latin typeface="Calibri"/>
                <a:cs typeface="Calibri"/>
              </a:rPr>
              <a:t> </a:t>
            </a:r>
            <a:r>
              <a:rPr sz="1050" spc="-10" dirty="0">
                <a:solidFill>
                  <a:srgbClr val="262324"/>
                </a:solidFill>
                <a:latin typeface="Calibri"/>
                <a:cs typeface="Calibri"/>
              </a:rPr>
              <a:t>training</a:t>
            </a:r>
            <a:r>
              <a:rPr sz="1050" spc="-20" dirty="0">
                <a:solidFill>
                  <a:srgbClr val="262324"/>
                </a:solidFill>
                <a:latin typeface="Calibri"/>
                <a:cs typeface="Calibri"/>
              </a:rPr>
              <a:t> </a:t>
            </a:r>
            <a:r>
              <a:rPr sz="1050" spc="-10" dirty="0">
                <a:solidFill>
                  <a:srgbClr val="262324"/>
                </a:solidFill>
                <a:latin typeface="Calibri"/>
                <a:cs typeface="Calibri"/>
              </a:rPr>
              <a:t>they</a:t>
            </a:r>
            <a:r>
              <a:rPr sz="1050" spc="-20" dirty="0">
                <a:solidFill>
                  <a:srgbClr val="262324"/>
                </a:solidFill>
                <a:latin typeface="Calibri"/>
                <a:cs typeface="Calibri"/>
              </a:rPr>
              <a:t> </a:t>
            </a:r>
            <a:r>
              <a:rPr sz="1050" dirty="0">
                <a:solidFill>
                  <a:srgbClr val="262324"/>
                </a:solidFill>
                <a:latin typeface="Calibri"/>
                <a:cs typeface="Calibri"/>
              </a:rPr>
              <a:t>have</a:t>
            </a:r>
            <a:r>
              <a:rPr sz="1050" spc="-20" dirty="0">
                <a:solidFill>
                  <a:srgbClr val="262324"/>
                </a:solidFill>
                <a:latin typeface="Calibri"/>
                <a:cs typeface="Calibri"/>
              </a:rPr>
              <a:t> </a:t>
            </a:r>
            <a:r>
              <a:rPr sz="1050" dirty="0">
                <a:solidFill>
                  <a:srgbClr val="262324"/>
                </a:solidFill>
                <a:latin typeface="Calibri"/>
                <a:cs typeface="Calibri"/>
              </a:rPr>
              <a:t>received.</a:t>
            </a:r>
            <a:r>
              <a:rPr sz="1050" spc="-15" dirty="0">
                <a:solidFill>
                  <a:srgbClr val="262324"/>
                </a:solidFill>
                <a:latin typeface="Calibri"/>
                <a:cs typeface="Calibri"/>
              </a:rPr>
              <a:t> </a:t>
            </a:r>
            <a:r>
              <a:rPr sz="1050" spc="-20" dirty="0">
                <a:solidFill>
                  <a:srgbClr val="262324"/>
                </a:solidFill>
                <a:latin typeface="Calibri"/>
                <a:cs typeface="Calibri"/>
              </a:rPr>
              <a:t>Note </a:t>
            </a:r>
            <a:r>
              <a:rPr sz="1050" spc="-10" dirty="0">
                <a:solidFill>
                  <a:srgbClr val="262324"/>
                </a:solidFill>
                <a:latin typeface="Calibri"/>
                <a:cs typeface="Calibri"/>
              </a:rPr>
              <a:t>that</a:t>
            </a:r>
            <a:r>
              <a:rPr sz="1050" spc="-5" dirty="0">
                <a:solidFill>
                  <a:srgbClr val="262324"/>
                </a:solidFill>
                <a:latin typeface="Calibri"/>
                <a:cs typeface="Calibri"/>
              </a:rPr>
              <a:t> </a:t>
            </a:r>
            <a:r>
              <a:rPr sz="1050" dirty="0">
                <a:solidFill>
                  <a:srgbClr val="262324"/>
                </a:solidFill>
                <a:latin typeface="Calibri"/>
                <a:cs typeface="Calibri"/>
              </a:rPr>
              <a:t>the standard</a:t>
            </a:r>
            <a:r>
              <a:rPr sz="1050" spc="-5" dirty="0">
                <a:solidFill>
                  <a:srgbClr val="262324"/>
                </a:solidFill>
                <a:latin typeface="Calibri"/>
                <a:cs typeface="Calibri"/>
              </a:rPr>
              <a:t> </a:t>
            </a:r>
            <a:r>
              <a:rPr sz="1050" dirty="0">
                <a:solidFill>
                  <a:srgbClr val="262324"/>
                </a:solidFill>
                <a:latin typeface="Calibri"/>
                <a:cs typeface="Calibri"/>
              </a:rPr>
              <a:t>of care</a:t>
            </a:r>
            <a:r>
              <a:rPr sz="1050" spc="-5" dirty="0">
                <a:solidFill>
                  <a:srgbClr val="262324"/>
                </a:solidFill>
                <a:latin typeface="Calibri"/>
                <a:cs typeface="Calibri"/>
              </a:rPr>
              <a:t> </a:t>
            </a:r>
            <a:r>
              <a:rPr sz="1050" dirty="0">
                <a:solidFill>
                  <a:srgbClr val="262324"/>
                </a:solidFill>
                <a:latin typeface="Calibri"/>
                <a:cs typeface="Calibri"/>
              </a:rPr>
              <a:t>expected of</a:t>
            </a:r>
            <a:r>
              <a:rPr sz="1050" spc="-5" dirty="0">
                <a:solidFill>
                  <a:srgbClr val="262324"/>
                </a:solidFill>
                <a:latin typeface="Calibri"/>
                <a:cs typeface="Calibri"/>
              </a:rPr>
              <a:t> </a:t>
            </a:r>
            <a:r>
              <a:rPr sz="1050" dirty="0">
                <a:solidFill>
                  <a:srgbClr val="262324"/>
                </a:solidFill>
                <a:latin typeface="Calibri"/>
                <a:cs typeface="Calibri"/>
              </a:rPr>
              <a:t>a </a:t>
            </a:r>
            <a:r>
              <a:rPr sz="1050" spc="-10" dirty="0">
                <a:solidFill>
                  <a:srgbClr val="262324"/>
                </a:solidFill>
                <a:latin typeface="Calibri"/>
                <a:cs typeface="Calibri"/>
              </a:rPr>
              <a:t>volunteer</a:t>
            </a:r>
            <a:r>
              <a:rPr sz="1050" spc="-5" dirty="0">
                <a:solidFill>
                  <a:srgbClr val="262324"/>
                </a:solidFill>
                <a:latin typeface="Calibri"/>
                <a:cs typeface="Calibri"/>
              </a:rPr>
              <a:t> </a:t>
            </a:r>
            <a:r>
              <a:rPr sz="1050" spc="-10" dirty="0">
                <a:solidFill>
                  <a:srgbClr val="262324"/>
                </a:solidFill>
                <a:latin typeface="Calibri"/>
                <a:cs typeface="Calibri"/>
              </a:rPr>
              <a:t>leader </a:t>
            </a:r>
            <a:r>
              <a:rPr sz="1050" dirty="0">
                <a:solidFill>
                  <a:srgbClr val="262324"/>
                </a:solidFill>
                <a:latin typeface="Calibri"/>
                <a:cs typeface="Calibri"/>
              </a:rPr>
              <a:t>may</a:t>
            </a:r>
            <a:r>
              <a:rPr sz="1050" spc="-5" dirty="0">
                <a:solidFill>
                  <a:srgbClr val="262324"/>
                </a:solidFill>
                <a:latin typeface="Calibri"/>
                <a:cs typeface="Calibri"/>
              </a:rPr>
              <a:t> </a:t>
            </a:r>
            <a:r>
              <a:rPr sz="1050" dirty="0">
                <a:solidFill>
                  <a:srgbClr val="262324"/>
                </a:solidFill>
                <a:latin typeface="Calibri"/>
                <a:cs typeface="Calibri"/>
              </a:rPr>
              <a:t>be </a:t>
            </a:r>
            <a:r>
              <a:rPr sz="1050" spc="-25" dirty="0">
                <a:solidFill>
                  <a:srgbClr val="262324"/>
                </a:solidFill>
                <a:latin typeface="Calibri"/>
                <a:cs typeface="Calibri"/>
              </a:rPr>
              <a:t>modified</a:t>
            </a:r>
            <a:r>
              <a:rPr sz="1050" dirty="0">
                <a:solidFill>
                  <a:srgbClr val="262324"/>
                </a:solidFill>
                <a:latin typeface="Calibri"/>
                <a:cs typeface="Calibri"/>
              </a:rPr>
              <a:t> by the training and</a:t>
            </a:r>
            <a:r>
              <a:rPr sz="1050" spc="-5" dirty="0">
                <a:solidFill>
                  <a:srgbClr val="262324"/>
                </a:solidFill>
                <a:latin typeface="Calibri"/>
                <a:cs typeface="Calibri"/>
              </a:rPr>
              <a:t> </a:t>
            </a:r>
            <a:r>
              <a:rPr sz="1050" dirty="0">
                <a:solidFill>
                  <a:srgbClr val="262324"/>
                </a:solidFill>
                <a:latin typeface="Calibri"/>
                <a:cs typeface="Calibri"/>
              </a:rPr>
              <a:t>policies </a:t>
            </a:r>
            <a:r>
              <a:rPr sz="1050" spc="-10" dirty="0">
                <a:solidFill>
                  <a:srgbClr val="262324"/>
                </a:solidFill>
                <a:latin typeface="Calibri"/>
                <a:cs typeface="Calibri"/>
              </a:rPr>
              <a:t>imposed</a:t>
            </a:r>
            <a:r>
              <a:rPr sz="1050" dirty="0">
                <a:solidFill>
                  <a:srgbClr val="262324"/>
                </a:solidFill>
                <a:latin typeface="Calibri"/>
                <a:cs typeface="Calibri"/>
              </a:rPr>
              <a:t> </a:t>
            </a:r>
            <a:r>
              <a:rPr sz="1050" spc="-25" dirty="0">
                <a:solidFill>
                  <a:srgbClr val="262324"/>
                </a:solidFill>
                <a:latin typeface="Calibri"/>
                <a:cs typeface="Calibri"/>
              </a:rPr>
              <a:t>by </a:t>
            </a:r>
            <a:r>
              <a:rPr sz="1050" dirty="0">
                <a:solidFill>
                  <a:srgbClr val="262324"/>
                </a:solidFill>
                <a:latin typeface="Calibri"/>
                <a:cs typeface="Calibri"/>
              </a:rPr>
              <a:t>a</a:t>
            </a:r>
            <a:r>
              <a:rPr sz="1050" spc="65" dirty="0">
                <a:solidFill>
                  <a:srgbClr val="262324"/>
                </a:solidFill>
                <a:latin typeface="Calibri"/>
                <a:cs typeface="Calibri"/>
              </a:rPr>
              <a:t> </a:t>
            </a:r>
            <a:r>
              <a:rPr sz="1050" dirty="0">
                <a:solidFill>
                  <a:srgbClr val="262324"/>
                </a:solidFill>
                <a:latin typeface="Calibri"/>
                <a:cs typeface="Calibri"/>
              </a:rPr>
              <a:t>sponsoring</a:t>
            </a:r>
            <a:r>
              <a:rPr sz="1050" spc="65" dirty="0">
                <a:solidFill>
                  <a:srgbClr val="262324"/>
                </a:solidFill>
                <a:latin typeface="Calibri"/>
                <a:cs typeface="Calibri"/>
              </a:rPr>
              <a:t> </a:t>
            </a:r>
            <a:r>
              <a:rPr sz="1050" dirty="0">
                <a:solidFill>
                  <a:srgbClr val="262324"/>
                </a:solidFill>
                <a:latin typeface="Calibri"/>
                <a:cs typeface="Calibri"/>
              </a:rPr>
              <a:t>organization.</a:t>
            </a:r>
            <a:r>
              <a:rPr sz="1050" spc="65" dirty="0">
                <a:solidFill>
                  <a:srgbClr val="262324"/>
                </a:solidFill>
                <a:latin typeface="Calibri"/>
                <a:cs typeface="Calibri"/>
              </a:rPr>
              <a:t> </a:t>
            </a:r>
            <a:r>
              <a:rPr sz="1050" dirty="0">
                <a:solidFill>
                  <a:srgbClr val="262324"/>
                </a:solidFill>
                <a:latin typeface="Calibri"/>
                <a:cs typeface="Calibri"/>
              </a:rPr>
              <a:t>For</a:t>
            </a:r>
            <a:r>
              <a:rPr sz="1050" spc="70" dirty="0">
                <a:solidFill>
                  <a:srgbClr val="262324"/>
                </a:solidFill>
                <a:latin typeface="Calibri"/>
                <a:cs typeface="Calibri"/>
              </a:rPr>
              <a:t> </a:t>
            </a:r>
            <a:r>
              <a:rPr sz="1050" dirty="0">
                <a:solidFill>
                  <a:srgbClr val="262324"/>
                </a:solidFill>
                <a:latin typeface="Calibri"/>
                <a:cs typeface="Calibri"/>
              </a:rPr>
              <a:t>example,</a:t>
            </a:r>
            <a:r>
              <a:rPr sz="1050" spc="65" dirty="0">
                <a:solidFill>
                  <a:srgbClr val="262324"/>
                </a:solidFill>
                <a:latin typeface="Calibri"/>
                <a:cs typeface="Calibri"/>
              </a:rPr>
              <a:t> </a:t>
            </a:r>
            <a:r>
              <a:rPr sz="1050" dirty="0">
                <a:solidFill>
                  <a:srgbClr val="262324"/>
                </a:solidFill>
                <a:latin typeface="Calibri"/>
                <a:cs typeface="Calibri"/>
              </a:rPr>
              <a:t>a</a:t>
            </a:r>
            <a:r>
              <a:rPr sz="1050" spc="65" dirty="0">
                <a:solidFill>
                  <a:srgbClr val="262324"/>
                </a:solidFill>
                <a:latin typeface="Calibri"/>
                <a:cs typeface="Calibri"/>
              </a:rPr>
              <a:t> </a:t>
            </a:r>
            <a:r>
              <a:rPr sz="1050" dirty="0">
                <a:solidFill>
                  <a:srgbClr val="262324"/>
                </a:solidFill>
                <a:latin typeface="Calibri"/>
                <a:cs typeface="Calibri"/>
              </a:rPr>
              <a:t>plaintiff</a:t>
            </a:r>
            <a:r>
              <a:rPr sz="1050" spc="65" dirty="0">
                <a:solidFill>
                  <a:srgbClr val="262324"/>
                </a:solidFill>
                <a:latin typeface="Calibri"/>
                <a:cs typeface="Calibri"/>
              </a:rPr>
              <a:t> </a:t>
            </a:r>
            <a:r>
              <a:rPr sz="1050" spc="-25" dirty="0">
                <a:solidFill>
                  <a:srgbClr val="262324"/>
                </a:solidFill>
                <a:latin typeface="Calibri"/>
                <a:cs typeface="Calibri"/>
              </a:rPr>
              <a:t>may </a:t>
            </a:r>
            <a:r>
              <a:rPr sz="1050" dirty="0">
                <a:solidFill>
                  <a:srgbClr val="262324"/>
                </a:solidFill>
                <a:latin typeface="Calibri"/>
                <a:cs typeface="Calibri"/>
              </a:rPr>
              <a:t>establish</a:t>
            </a:r>
            <a:r>
              <a:rPr sz="1050" spc="155" dirty="0">
                <a:solidFill>
                  <a:srgbClr val="262324"/>
                </a:solidFill>
                <a:latin typeface="Calibri"/>
                <a:cs typeface="Calibri"/>
              </a:rPr>
              <a:t> </a:t>
            </a:r>
            <a:r>
              <a:rPr sz="1050" dirty="0">
                <a:solidFill>
                  <a:srgbClr val="262324"/>
                </a:solidFill>
                <a:latin typeface="Calibri"/>
                <a:cs typeface="Calibri"/>
              </a:rPr>
              <a:t>negligence</a:t>
            </a:r>
            <a:r>
              <a:rPr sz="1050" spc="155" dirty="0">
                <a:solidFill>
                  <a:srgbClr val="262324"/>
                </a:solidFill>
                <a:latin typeface="Calibri"/>
                <a:cs typeface="Calibri"/>
              </a:rPr>
              <a:t> </a:t>
            </a:r>
            <a:r>
              <a:rPr sz="1050" dirty="0">
                <a:solidFill>
                  <a:srgbClr val="262324"/>
                </a:solidFill>
                <a:latin typeface="Calibri"/>
                <a:cs typeface="Calibri"/>
              </a:rPr>
              <a:t>by</a:t>
            </a:r>
            <a:r>
              <a:rPr sz="1050" spc="155" dirty="0">
                <a:solidFill>
                  <a:srgbClr val="262324"/>
                </a:solidFill>
                <a:latin typeface="Calibri"/>
                <a:cs typeface="Calibri"/>
              </a:rPr>
              <a:t> </a:t>
            </a:r>
            <a:r>
              <a:rPr sz="1050" dirty="0">
                <a:solidFill>
                  <a:srgbClr val="262324"/>
                </a:solidFill>
                <a:latin typeface="Calibri"/>
                <a:cs typeface="Calibri"/>
              </a:rPr>
              <a:t>showing</a:t>
            </a:r>
            <a:r>
              <a:rPr sz="1050" spc="155" dirty="0">
                <a:solidFill>
                  <a:srgbClr val="262324"/>
                </a:solidFill>
                <a:latin typeface="Calibri"/>
                <a:cs typeface="Calibri"/>
              </a:rPr>
              <a:t> </a:t>
            </a:r>
            <a:r>
              <a:rPr sz="1050" dirty="0">
                <a:solidFill>
                  <a:srgbClr val="262324"/>
                </a:solidFill>
                <a:latin typeface="Calibri"/>
                <a:cs typeface="Calibri"/>
              </a:rPr>
              <a:t>that</a:t>
            </a:r>
            <a:r>
              <a:rPr sz="1050" spc="155" dirty="0">
                <a:solidFill>
                  <a:srgbClr val="262324"/>
                </a:solidFill>
                <a:latin typeface="Calibri"/>
                <a:cs typeface="Calibri"/>
              </a:rPr>
              <a:t> </a:t>
            </a:r>
            <a:r>
              <a:rPr sz="1050" dirty="0">
                <a:solidFill>
                  <a:srgbClr val="262324"/>
                </a:solidFill>
                <a:latin typeface="Calibri"/>
                <a:cs typeface="Calibri"/>
              </a:rPr>
              <a:t>the</a:t>
            </a:r>
            <a:r>
              <a:rPr sz="1050" spc="155" dirty="0">
                <a:solidFill>
                  <a:srgbClr val="262324"/>
                </a:solidFill>
                <a:latin typeface="Calibri"/>
                <a:cs typeface="Calibri"/>
              </a:rPr>
              <a:t> </a:t>
            </a:r>
            <a:r>
              <a:rPr sz="1050" dirty="0">
                <a:solidFill>
                  <a:srgbClr val="262324"/>
                </a:solidFill>
                <a:latin typeface="Calibri"/>
                <a:cs typeface="Calibri"/>
              </a:rPr>
              <a:t>actions</a:t>
            </a:r>
            <a:r>
              <a:rPr sz="1050" spc="160" dirty="0">
                <a:solidFill>
                  <a:srgbClr val="262324"/>
                </a:solidFill>
                <a:latin typeface="Calibri"/>
                <a:cs typeface="Calibri"/>
              </a:rPr>
              <a:t> </a:t>
            </a:r>
            <a:r>
              <a:rPr sz="1050" dirty="0">
                <a:solidFill>
                  <a:srgbClr val="262324"/>
                </a:solidFill>
                <a:latin typeface="Calibri"/>
                <a:cs typeface="Calibri"/>
              </a:rPr>
              <a:t>of</a:t>
            </a:r>
            <a:r>
              <a:rPr sz="1050" spc="155" dirty="0">
                <a:solidFill>
                  <a:srgbClr val="262324"/>
                </a:solidFill>
                <a:latin typeface="Calibri"/>
                <a:cs typeface="Calibri"/>
              </a:rPr>
              <a:t> </a:t>
            </a:r>
            <a:r>
              <a:rPr sz="1050" spc="-50" dirty="0">
                <a:solidFill>
                  <a:srgbClr val="262324"/>
                </a:solidFill>
                <a:latin typeface="Calibri"/>
                <a:cs typeface="Calibri"/>
              </a:rPr>
              <a:t>a</a:t>
            </a:r>
            <a:r>
              <a:rPr sz="1050" dirty="0">
                <a:solidFill>
                  <a:srgbClr val="262324"/>
                </a:solidFill>
                <a:latin typeface="Calibri"/>
                <a:cs typeface="Calibri"/>
              </a:rPr>
              <a:t> Scout</a:t>
            </a:r>
            <a:r>
              <a:rPr sz="1050" spc="20" dirty="0">
                <a:solidFill>
                  <a:srgbClr val="262324"/>
                </a:solidFill>
                <a:latin typeface="Calibri"/>
                <a:cs typeface="Calibri"/>
              </a:rPr>
              <a:t> </a:t>
            </a:r>
            <a:r>
              <a:rPr sz="1050" dirty="0">
                <a:solidFill>
                  <a:srgbClr val="262324"/>
                </a:solidFill>
                <a:latin typeface="Calibri"/>
                <a:cs typeface="Calibri"/>
              </a:rPr>
              <a:t>leader</a:t>
            </a:r>
            <a:r>
              <a:rPr sz="1050" spc="25" dirty="0">
                <a:solidFill>
                  <a:srgbClr val="262324"/>
                </a:solidFill>
                <a:latin typeface="Calibri"/>
                <a:cs typeface="Calibri"/>
              </a:rPr>
              <a:t> </a:t>
            </a:r>
            <a:r>
              <a:rPr sz="1050" dirty="0">
                <a:solidFill>
                  <a:srgbClr val="262324"/>
                </a:solidFill>
                <a:latin typeface="Calibri"/>
                <a:cs typeface="Calibri"/>
              </a:rPr>
              <a:t>were</a:t>
            </a:r>
            <a:r>
              <a:rPr sz="1050" spc="20" dirty="0">
                <a:solidFill>
                  <a:srgbClr val="262324"/>
                </a:solidFill>
                <a:latin typeface="Calibri"/>
                <a:cs typeface="Calibri"/>
              </a:rPr>
              <a:t> </a:t>
            </a:r>
            <a:r>
              <a:rPr sz="1050" spc="-10" dirty="0">
                <a:solidFill>
                  <a:srgbClr val="262324"/>
                </a:solidFill>
                <a:latin typeface="Calibri"/>
                <a:cs typeface="Calibri"/>
              </a:rPr>
              <a:t>not</a:t>
            </a:r>
            <a:r>
              <a:rPr sz="1050" spc="25" dirty="0">
                <a:solidFill>
                  <a:srgbClr val="262324"/>
                </a:solidFill>
                <a:latin typeface="Calibri"/>
                <a:cs typeface="Calibri"/>
              </a:rPr>
              <a:t> </a:t>
            </a:r>
            <a:r>
              <a:rPr sz="1050" dirty="0">
                <a:solidFill>
                  <a:srgbClr val="262324"/>
                </a:solidFill>
                <a:latin typeface="Calibri"/>
                <a:cs typeface="Calibri"/>
              </a:rPr>
              <a:t>in</a:t>
            </a:r>
            <a:r>
              <a:rPr sz="1050" spc="25" dirty="0">
                <a:solidFill>
                  <a:srgbClr val="262324"/>
                </a:solidFill>
                <a:latin typeface="Calibri"/>
                <a:cs typeface="Calibri"/>
              </a:rPr>
              <a:t> </a:t>
            </a:r>
            <a:r>
              <a:rPr sz="1050" dirty="0">
                <a:solidFill>
                  <a:srgbClr val="262324"/>
                </a:solidFill>
                <a:latin typeface="Calibri"/>
                <a:cs typeface="Calibri"/>
              </a:rPr>
              <a:t>accord</a:t>
            </a:r>
            <a:r>
              <a:rPr sz="1050" spc="20" dirty="0">
                <a:solidFill>
                  <a:srgbClr val="262324"/>
                </a:solidFill>
                <a:latin typeface="Calibri"/>
                <a:cs typeface="Calibri"/>
              </a:rPr>
              <a:t> </a:t>
            </a:r>
            <a:r>
              <a:rPr sz="1050" dirty="0">
                <a:solidFill>
                  <a:srgbClr val="262324"/>
                </a:solidFill>
                <a:latin typeface="Calibri"/>
                <a:cs typeface="Calibri"/>
              </a:rPr>
              <a:t>with</a:t>
            </a:r>
            <a:r>
              <a:rPr sz="1050" spc="25" dirty="0">
                <a:solidFill>
                  <a:srgbClr val="262324"/>
                </a:solidFill>
                <a:latin typeface="Calibri"/>
                <a:cs typeface="Calibri"/>
              </a:rPr>
              <a:t> </a:t>
            </a:r>
            <a:r>
              <a:rPr sz="1050" spc="60" dirty="0">
                <a:solidFill>
                  <a:srgbClr val="262324"/>
                </a:solidFill>
                <a:latin typeface="Calibri"/>
                <a:cs typeface="Calibri"/>
              </a:rPr>
              <a:t>BSA</a:t>
            </a:r>
            <a:r>
              <a:rPr sz="1050" spc="25" dirty="0">
                <a:solidFill>
                  <a:srgbClr val="262324"/>
                </a:solidFill>
                <a:latin typeface="Calibri"/>
                <a:cs typeface="Calibri"/>
              </a:rPr>
              <a:t> </a:t>
            </a:r>
            <a:r>
              <a:rPr sz="1050" dirty="0">
                <a:solidFill>
                  <a:srgbClr val="262324"/>
                </a:solidFill>
                <a:latin typeface="Calibri"/>
                <a:cs typeface="Calibri"/>
              </a:rPr>
              <a:t>policy</a:t>
            </a:r>
            <a:r>
              <a:rPr sz="1050" spc="20" dirty="0">
                <a:solidFill>
                  <a:srgbClr val="262324"/>
                </a:solidFill>
                <a:latin typeface="Calibri"/>
                <a:cs typeface="Calibri"/>
              </a:rPr>
              <a:t> </a:t>
            </a:r>
            <a:r>
              <a:rPr sz="1050" dirty="0">
                <a:solidFill>
                  <a:srgbClr val="262324"/>
                </a:solidFill>
                <a:latin typeface="Calibri"/>
                <a:cs typeface="Calibri"/>
              </a:rPr>
              <a:t>or</a:t>
            </a:r>
            <a:r>
              <a:rPr sz="1050" spc="25" dirty="0">
                <a:solidFill>
                  <a:srgbClr val="262324"/>
                </a:solidFill>
                <a:latin typeface="Calibri"/>
                <a:cs typeface="Calibri"/>
              </a:rPr>
              <a:t> </a:t>
            </a:r>
            <a:r>
              <a:rPr sz="1050" spc="-20" dirty="0">
                <a:solidFill>
                  <a:srgbClr val="262324"/>
                </a:solidFill>
                <a:latin typeface="Calibri"/>
                <a:cs typeface="Calibri"/>
              </a:rPr>
              <a:t>that </a:t>
            </a:r>
            <a:r>
              <a:rPr sz="1050" spc="-40" dirty="0">
                <a:solidFill>
                  <a:srgbClr val="262324"/>
                </a:solidFill>
                <a:latin typeface="Calibri"/>
                <a:cs typeface="Calibri"/>
              </a:rPr>
              <a:t>they</a:t>
            </a:r>
            <a:r>
              <a:rPr sz="1050" spc="-15" dirty="0">
                <a:solidFill>
                  <a:srgbClr val="262324"/>
                </a:solidFill>
                <a:latin typeface="Calibri"/>
                <a:cs typeface="Calibri"/>
              </a:rPr>
              <a:t> </a:t>
            </a:r>
            <a:r>
              <a:rPr sz="1050" spc="-10" dirty="0">
                <a:solidFill>
                  <a:srgbClr val="262324"/>
                </a:solidFill>
                <a:latin typeface="Calibri"/>
                <a:cs typeface="Calibri"/>
              </a:rPr>
              <a:t>were inconsistent</a:t>
            </a:r>
            <a:r>
              <a:rPr sz="1050" spc="-15" dirty="0">
                <a:solidFill>
                  <a:srgbClr val="262324"/>
                </a:solidFill>
                <a:latin typeface="Calibri"/>
                <a:cs typeface="Calibri"/>
              </a:rPr>
              <a:t> </a:t>
            </a:r>
            <a:r>
              <a:rPr sz="1050" spc="-30" dirty="0">
                <a:solidFill>
                  <a:srgbClr val="262324"/>
                </a:solidFill>
                <a:latin typeface="Calibri"/>
                <a:cs typeface="Calibri"/>
              </a:rPr>
              <a:t>with</a:t>
            </a:r>
            <a:r>
              <a:rPr sz="1050" spc="-10" dirty="0">
                <a:solidFill>
                  <a:srgbClr val="262324"/>
                </a:solidFill>
                <a:latin typeface="Calibri"/>
                <a:cs typeface="Calibri"/>
              </a:rPr>
              <a:t> </a:t>
            </a:r>
            <a:r>
              <a:rPr sz="1050" spc="-35" dirty="0">
                <a:solidFill>
                  <a:srgbClr val="262324"/>
                </a:solidFill>
                <a:latin typeface="Calibri"/>
                <a:cs typeface="Calibri"/>
              </a:rPr>
              <a:t>how</a:t>
            </a:r>
            <a:r>
              <a:rPr sz="1050" spc="-15" dirty="0">
                <a:solidFill>
                  <a:srgbClr val="262324"/>
                </a:solidFill>
                <a:latin typeface="Calibri"/>
                <a:cs typeface="Calibri"/>
              </a:rPr>
              <a:t> </a:t>
            </a:r>
            <a:r>
              <a:rPr sz="1050" spc="-10" dirty="0">
                <a:solidFill>
                  <a:srgbClr val="262324"/>
                </a:solidFill>
                <a:latin typeface="Calibri"/>
                <a:cs typeface="Calibri"/>
              </a:rPr>
              <a:t>similarly </a:t>
            </a:r>
            <a:r>
              <a:rPr sz="1050" spc="-25" dirty="0">
                <a:solidFill>
                  <a:srgbClr val="262324"/>
                </a:solidFill>
                <a:latin typeface="Calibri"/>
                <a:cs typeface="Calibri"/>
              </a:rPr>
              <a:t>trained</a:t>
            </a:r>
            <a:r>
              <a:rPr sz="1050" spc="-15" dirty="0">
                <a:solidFill>
                  <a:srgbClr val="262324"/>
                </a:solidFill>
                <a:latin typeface="Calibri"/>
                <a:cs typeface="Calibri"/>
              </a:rPr>
              <a:t> </a:t>
            </a:r>
            <a:r>
              <a:rPr sz="1050" spc="-10" dirty="0">
                <a:solidFill>
                  <a:srgbClr val="262324"/>
                </a:solidFill>
                <a:latin typeface="Calibri"/>
                <a:cs typeface="Calibri"/>
              </a:rPr>
              <a:t>persons would</a:t>
            </a:r>
            <a:r>
              <a:rPr sz="1050" spc="-30" dirty="0">
                <a:solidFill>
                  <a:srgbClr val="262324"/>
                </a:solidFill>
                <a:latin typeface="Calibri"/>
                <a:cs typeface="Calibri"/>
              </a:rPr>
              <a:t> </a:t>
            </a:r>
            <a:r>
              <a:rPr sz="1050" dirty="0">
                <a:solidFill>
                  <a:srgbClr val="262324"/>
                </a:solidFill>
                <a:latin typeface="Calibri"/>
                <a:cs typeface="Calibri"/>
              </a:rPr>
              <a:t>have</a:t>
            </a:r>
            <a:r>
              <a:rPr sz="1050" spc="-30" dirty="0">
                <a:solidFill>
                  <a:srgbClr val="262324"/>
                </a:solidFill>
                <a:latin typeface="Calibri"/>
                <a:cs typeface="Calibri"/>
              </a:rPr>
              <a:t> </a:t>
            </a:r>
            <a:r>
              <a:rPr sz="1050" spc="-10" dirty="0">
                <a:solidFill>
                  <a:srgbClr val="262324"/>
                </a:solidFill>
                <a:latin typeface="Calibri"/>
                <a:cs typeface="Calibri"/>
              </a:rPr>
              <a:t>acted.</a:t>
            </a:r>
            <a:endParaRPr sz="1050">
              <a:latin typeface="Calibri"/>
              <a:cs typeface="Calibri"/>
            </a:endParaRPr>
          </a:p>
        </p:txBody>
      </p:sp>
      <p:sp>
        <p:nvSpPr>
          <p:cNvPr id="24" name="object 24"/>
          <p:cNvSpPr txBox="1"/>
          <p:nvPr/>
        </p:nvSpPr>
        <p:spPr>
          <a:xfrm>
            <a:off x="3987856" y="5612795"/>
            <a:ext cx="3054985" cy="7366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Failure</a:t>
            </a:r>
            <a:r>
              <a:rPr sz="1050" spc="105" dirty="0">
                <a:solidFill>
                  <a:srgbClr val="262324"/>
                </a:solidFill>
                <a:latin typeface="Calibri"/>
                <a:cs typeface="Calibri"/>
              </a:rPr>
              <a:t> </a:t>
            </a:r>
            <a:r>
              <a:rPr sz="1050" dirty="0">
                <a:solidFill>
                  <a:srgbClr val="262324"/>
                </a:solidFill>
                <a:latin typeface="Calibri"/>
                <a:cs typeface="Calibri"/>
              </a:rPr>
              <a:t>to</a:t>
            </a:r>
            <a:r>
              <a:rPr sz="1050" spc="110" dirty="0">
                <a:solidFill>
                  <a:srgbClr val="262324"/>
                </a:solidFill>
                <a:latin typeface="Calibri"/>
                <a:cs typeface="Calibri"/>
              </a:rPr>
              <a:t> </a:t>
            </a:r>
            <a:r>
              <a:rPr sz="1050" dirty="0">
                <a:solidFill>
                  <a:srgbClr val="262324"/>
                </a:solidFill>
                <a:latin typeface="Calibri"/>
                <a:cs typeface="Calibri"/>
              </a:rPr>
              <a:t>perform</a:t>
            </a:r>
            <a:r>
              <a:rPr sz="1050" spc="105" dirty="0">
                <a:solidFill>
                  <a:srgbClr val="262324"/>
                </a:solidFill>
                <a:latin typeface="Calibri"/>
                <a:cs typeface="Calibri"/>
              </a:rPr>
              <a:t> </a:t>
            </a:r>
            <a:r>
              <a:rPr sz="1050" dirty="0">
                <a:solidFill>
                  <a:srgbClr val="262324"/>
                </a:solidFill>
                <a:latin typeface="Calibri"/>
                <a:cs typeface="Calibri"/>
              </a:rPr>
              <a:t>the</a:t>
            </a:r>
            <a:r>
              <a:rPr sz="1050" spc="110" dirty="0">
                <a:solidFill>
                  <a:srgbClr val="262324"/>
                </a:solidFill>
                <a:latin typeface="Calibri"/>
                <a:cs typeface="Calibri"/>
              </a:rPr>
              <a:t> </a:t>
            </a:r>
            <a:r>
              <a:rPr sz="1050" dirty="0">
                <a:solidFill>
                  <a:srgbClr val="262324"/>
                </a:solidFill>
                <a:latin typeface="Calibri"/>
                <a:cs typeface="Calibri"/>
              </a:rPr>
              <a:t>duty</a:t>
            </a:r>
            <a:r>
              <a:rPr sz="1050" spc="105" dirty="0">
                <a:solidFill>
                  <a:srgbClr val="262324"/>
                </a:solidFill>
                <a:latin typeface="Calibri"/>
                <a:cs typeface="Calibri"/>
              </a:rPr>
              <a:t> </a:t>
            </a:r>
            <a:r>
              <a:rPr sz="1050" dirty="0">
                <a:solidFill>
                  <a:srgbClr val="262324"/>
                </a:solidFill>
                <a:latin typeface="Calibri"/>
                <a:cs typeface="Calibri"/>
              </a:rPr>
              <a:t>of</a:t>
            </a:r>
            <a:r>
              <a:rPr sz="1050" spc="110" dirty="0">
                <a:solidFill>
                  <a:srgbClr val="262324"/>
                </a:solidFill>
                <a:latin typeface="Calibri"/>
                <a:cs typeface="Calibri"/>
              </a:rPr>
              <a:t> </a:t>
            </a:r>
            <a:r>
              <a:rPr sz="1050" dirty="0">
                <a:solidFill>
                  <a:srgbClr val="262324"/>
                </a:solidFill>
                <a:latin typeface="Calibri"/>
                <a:cs typeface="Calibri"/>
              </a:rPr>
              <a:t>care</a:t>
            </a:r>
            <a:r>
              <a:rPr sz="1050" spc="105" dirty="0">
                <a:solidFill>
                  <a:srgbClr val="262324"/>
                </a:solidFill>
                <a:latin typeface="Calibri"/>
                <a:cs typeface="Calibri"/>
              </a:rPr>
              <a:t> </a:t>
            </a:r>
            <a:r>
              <a:rPr sz="1050" dirty="0">
                <a:solidFill>
                  <a:srgbClr val="262324"/>
                </a:solidFill>
                <a:latin typeface="Calibri"/>
                <a:cs typeface="Calibri"/>
              </a:rPr>
              <a:t>to</a:t>
            </a:r>
            <a:r>
              <a:rPr sz="1050" spc="110" dirty="0">
                <a:solidFill>
                  <a:srgbClr val="262324"/>
                </a:solidFill>
                <a:latin typeface="Calibri"/>
                <a:cs typeface="Calibri"/>
              </a:rPr>
              <a:t> </a:t>
            </a:r>
            <a:r>
              <a:rPr sz="1050" dirty="0">
                <a:solidFill>
                  <a:srgbClr val="262324"/>
                </a:solidFill>
                <a:latin typeface="Calibri"/>
                <a:cs typeface="Calibri"/>
              </a:rPr>
              <a:t>the</a:t>
            </a:r>
            <a:r>
              <a:rPr sz="1050" spc="105" dirty="0">
                <a:solidFill>
                  <a:srgbClr val="262324"/>
                </a:solidFill>
                <a:latin typeface="Calibri"/>
                <a:cs typeface="Calibri"/>
              </a:rPr>
              <a:t> </a:t>
            </a:r>
            <a:r>
              <a:rPr sz="1050" spc="-10" dirty="0">
                <a:solidFill>
                  <a:srgbClr val="262324"/>
                </a:solidFill>
                <a:latin typeface="Calibri"/>
                <a:cs typeface="Calibri"/>
              </a:rPr>
              <a:t>appropriate </a:t>
            </a:r>
            <a:r>
              <a:rPr sz="1050" dirty="0">
                <a:solidFill>
                  <a:srgbClr val="262324"/>
                </a:solidFill>
                <a:latin typeface="Calibri"/>
                <a:cs typeface="Calibri"/>
              </a:rPr>
              <a:t>standard</a:t>
            </a:r>
            <a:r>
              <a:rPr sz="1050" spc="60" dirty="0">
                <a:solidFill>
                  <a:srgbClr val="262324"/>
                </a:solidFill>
                <a:latin typeface="Calibri"/>
                <a:cs typeface="Calibri"/>
              </a:rPr>
              <a:t> </a:t>
            </a:r>
            <a:r>
              <a:rPr sz="1050" dirty="0">
                <a:solidFill>
                  <a:srgbClr val="262324"/>
                </a:solidFill>
                <a:latin typeface="Calibri"/>
                <a:cs typeface="Calibri"/>
              </a:rPr>
              <a:t>is</a:t>
            </a:r>
            <a:r>
              <a:rPr sz="1050" spc="65" dirty="0">
                <a:solidFill>
                  <a:srgbClr val="262324"/>
                </a:solidFill>
                <a:latin typeface="Calibri"/>
                <a:cs typeface="Calibri"/>
              </a:rPr>
              <a:t> </a:t>
            </a:r>
            <a:r>
              <a:rPr sz="1050" dirty="0">
                <a:solidFill>
                  <a:srgbClr val="262324"/>
                </a:solidFill>
                <a:latin typeface="Calibri"/>
                <a:cs typeface="Calibri"/>
              </a:rPr>
              <a:t>called</a:t>
            </a:r>
            <a:r>
              <a:rPr sz="1050" spc="65" dirty="0">
                <a:solidFill>
                  <a:srgbClr val="262324"/>
                </a:solidFill>
                <a:latin typeface="Calibri"/>
                <a:cs typeface="Calibri"/>
              </a:rPr>
              <a:t> </a:t>
            </a:r>
            <a:r>
              <a:rPr sz="1050" dirty="0">
                <a:solidFill>
                  <a:srgbClr val="262324"/>
                </a:solidFill>
                <a:latin typeface="Calibri"/>
                <a:cs typeface="Calibri"/>
              </a:rPr>
              <a:t>a</a:t>
            </a:r>
            <a:r>
              <a:rPr sz="1050" spc="60" dirty="0">
                <a:solidFill>
                  <a:srgbClr val="262324"/>
                </a:solidFill>
                <a:latin typeface="Calibri"/>
                <a:cs typeface="Calibri"/>
              </a:rPr>
              <a:t> </a:t>
            </a:r>
            <a:r>
              <a:rPr sz="1050" b="1" dirty="0">
                <a:solidFill>
                  <a:srgbClr val="262324"/>
                </a:solidFill>
                <a:latin typeface="Calibri"/>
                <a:cs typeface="Calibri"/>
              </a:rPr>
              <a:t>breach</a:t>
            </a:r>
            <a:r>
              <a:rPr sz="1050" dirty="0">
                <a:solidFill>
                  <a:srgbClr val="262324"/>
                </a:solidFill>
                <a:latin typeface="Calibri"/>
                <a:cs typeface="Calibri"/>
              </a:rPr>
              <a:t>.</a:t>
            </a:r>
            <a:r>
              <a:rPr sz="1050" spc="65" dirty="0">
                <a:solidFill>
                  <a:srgbClr val="262324"/>
                </a:solidFill>
                <a:latin typeface="Calibri"/>
                <a:cs typeface="Calibri"/>
              </a:rPr>
              <a:t> </a:t>
            </a:r>
            <a:r>
              <a:rPr sz="1050" dirty="0">
                <a:solidFill>
                  <a:srgbClr val="262324"/>
                </a:solidFill>
                <a:latin typeface="Calibri"/>
                <a:cs typeface="Calibri"/>
              </a:rPr>
              <a:t>A</a:t>
            </a:r>
            <a:r>
              <a:rPr sz="1050" spc="65" dirty="0">
                <a:solidFill>
                  <a:srgbClr val="262324"/>
                </a:solidFill>
                <a:latin typeface="Calibri"/>
                <a:cs typeface="Calibri"/>
              </a:rPr>
              <a:t> </a:t>
            </a:r>
            <a:r>
              <a:rPr sz="1050" dirty="0">
                <a:solidFill>
                  <a:srgbClr val="262324"/>
                </a:solidFill>
                <a:latin typeface="Calibri"/>
                <a:cs typeface="Calibri"/>
              </a:rPr>
              <a:t>breach</a:t>
            </a:r>
            <a:r>
              <a:rPr sz="1050" spc="60" dirty="0">
                <a:solidFill>
                  <a:srgbClr val="262324"/>
                </a:solidFill>
                <a:latin typeface="Calibri"/>
                <a:cs typeface="Calibri"/>
              </a:rPr>
              <a:t> </a:t>
            </a:r>
            <a:r>
              <a:rPr sz="1050" dirty="0">
                <a:solidFill>
                  <a:srgbClr val="262324"/>
                </a:solidFill>
                <a:latin typeface="Calibri"/>
                <a:cs typeface="Calibri"/>
              </a:rPr>
              <a:t>by</a:t>
            </a:r>
            <a:r>
              <a:rPr sz="1050" spc="65" dirty="0">
                <a:solidFill>
                  <a:srgbClr val="262324"/>
                </a:solidFill>
                <a:latin typeface="Calibri"/>
                <a:cs typeface="Calibri"/>
              </a:rPr>
              <a:t> </a:t>
            </a:r>
            <a:r>
              <a:rPr sz="1050" dirty="0">
                <a:solidFill>
                  <a:srgbClr val="262324"/>
                </a:solidFill>
                <a:latin typeface="Calibri"/>
                <a:cs typeface="Calibri"/>
              </a:rPr>
              <a:t>itself</a:t>
            </a:r>
            <a:r>
              <a:rPr sz="1050" spc="65" dirty="0">
                <a:solidFill>
                  <a:srgbClr val="262324"/>
                </a:solidFill>
                <a:latin typeface="Calibri"/>
                <a:cs typeface="Calibri"/>
              </a:rPr>
              <a:t> </a:t>
            </a:r>
            <a:r>
              <a:rPr sz="1050" dirty="0">
                <a:solidFill>
                  <a:srgbClr val="262324"/>
                </a:solidFill>
                <a:latin typeface="Calibri"/>
                <a:cs typeface="Calibri"/>
              </a:rPr>
              <a:t>does</a:t>
            </a:r>
            <a:r>
              <a:rPr sz="1050" spc="60" dirty="0">
                <a:solidFill>
                  <a:srgbClr val="262324"/>
                </a:solidFill>
                <a:latin typeface="Calibri"/>
                <a:cs typeface="Calibri"/>
              </a:rPr>
              <a:t> </a:t>
            </a:r>
            <a:r>
              <a:rPr sz="1050" spc="-25" dirty="0">
                <a:solidFill>
                  <a:srgbClr val="262324"/>
                </a:solidFill>
                <a:latin typeface="Calibri"/>
                <a:cs typeface="Calibri"/>
              </a:rPr>
              <a:t>not </a:t>
            </a:r>
            <a:r>
              <a:rPr sz="1050" spc="-20" dirty="0">
                <a:solidFill>
                  <a:srgbClr val="262324"/>
                </a:solidFill>
                <a:latin typeface="Calibri"/>
                <a:cs typeface="Calibri"/>
              </a:rPr>
              <a:t>constitute</a:t>
            </a:r>
            <a:r>
              <a:rPr sz="1050" spc="-40" dirty="0">
                <a:solidFill>
                  <a:srgbClr val="262324"/>
                </a:solidFill>
                <a:latin typeface="Calibri"/>
                <a:cs typeface="Calibri"/>
              </a:rPr>
              <a:t> </a:t>
            </a:r>
            <a:r>
              <a:rPr sz="1050" dirty="0">
                <a:solidFill>
                  <a:srgbClr val="262324"/>
                </a:solidFill>
                <a:latin typeface="Calibri"/>
                <a:cs typeface="Calibri"/>
              </a:rPr>
              <a:t>negligence.</a:t>
            </a:r>
            <a:r>
              <a:rPr sz="1050" spc="-10" dirty="0">
                <a:solidFill>
                  <a:srgbClr val="262324"/>
                </a:solidFill>
                <a:latin typeface="Calibri"/>
                <a:cs typeface="Calibri"/>
              </a:rPr>
              <a:t> </a:t>
            </a:r>
            <a:r>
              <a:rPr sz="1050" spc="-35" dirty="0">
                <a:solidFill>
                  <a:srgbClr val="262324"/>
                </a:solidFill>
                <a:latin typeface="Calibri"/>
                <a:cs typeface="Calibri"/>
              </a:rPr>
              <a:t>Harm</a:t>
            </a:r>
            <a:r>
              <a:rPr sz="1050" spc="-5" dirty="0">
                <a:solidFill>
                  <a:srgbClr val="262324"/>
                </a:solidFill>
                <a:latin typeface="Calibri"/>
                <a:cs typeface="Calibri"/>
              </a:rPr>
              <a:t> </a:t>
            </a:r>
            <a:r>
              <a:rPr sz="1050" spc="-35" dirty="0">
                <a:solidFill>
                  <a:srgbClr val="262324"/>
                </a:solidFill>
                <a:latin typeface="Calibri"/>
                <a:cs typeface="Calibri"/>
              </a:rPr>
              <a:t>or</a:t>
            </a:r>
            <a:r>
              <a:rPr sz="1050" spc="-10" dirty="0">
                <a:solidFill>
                  <a:srgbClr val="262324"/>
                </a:solidFill>
                <a:latin typeface="Calibri"/>
                <a:cs typeface="Calibri"/>
              </a:rPr>
              <a:t> damage</a:t>
            </a:r>
            <a:r>
              <a:rPr sz="1050" spc="-5" dirty="0">
                <a:solidFill>
                  <a:srgbClr val="262324"/>
                </a:solidFill>
                <a:latin typeface="Calibri"/>
                <a:cs typeface="Calibri"/>
              </a:rPr>
              <a:t> </a:t>
            </a:r>
            <a:r>
              <a:rPr sz="1050" dirty="0">
                <a:solidFill>
                  <a:srgbClr val="262324"/>
                </a:solidFill>
                <a:latin typeface="Calibri"/>
                <a:cs typeface="Calibri"/>
              </a:rPr>
              <a:t>has</a:t>
            </a:r>
            <a:r>
              <a:rPr sz="1050" spc="-10" dirty="0">
                <a:solidFill>
                  <a:srgbClr val="262324"/>
                </a:solidFill>
                <a:latin typeface="Calibri"/>
                <a:cs typeface="Calibri"/>
              </a:rPr>
              <a:t> </a:t>
            </a:r>
            <a:r>
              <a:rPr sz="1050" spc="-85" dirty="0">
                <a:solidFill>
                  <a:srgbClr val="262324"/>
                </a:solidFill>
                <a:latin typeface="Calibri"/>
                <a:cs typeface="Calibri"/>
              </a:rPr>
              <a:t>to</a:t>
            </a:r>
            <a:r>
              <a:rPr sz="1050" spc="25" dirty="0">
                <a:solidFill>
                  <a:srgbClr val="262324"/>
                </a:solidFill>
                <a:latin typeface="Calibri"/>
                <a:cs typeface="Calibri"/>
              </a:rPr>
              <a:t> </a:t>
            </a:r>
            <a:r>
              <a:rPr sz="1050" spc="-10" dirty="0">
                <a:solidFill>
                  <a:srgbClr val="262324"/>
                </a:solidFill>
                <a:latin typeface="Calibri"/>
                <a:cs typeface="Calibri"/>
              </a:rPr>
              <a:t>result</a:t>
            </a:r>
            <a:r>
              <a:rPr sz="1050" spc="-5" dirty="0">
                <a:solidFill>
                  <a:srgbClr val="262324"/>
                </a:solidFill>
                <a:latin typeface="Calibri"/>
                <a:cs typeface="Calibri"/>
              </a:rPr>
              <a:t> </a:t>
            </a:r>
            <a:r>
              <a:rPr sz="1050" spc="-25" dirty="0">
                <a:solidFill>
                  <a:srgbClr val="262324"/>
                </a:solidFill>
                <a:latin typeface="Calibri"/>
                <a:cs typeface="Calibri"/>
              </a:rPr>
              <a:t>from </a:t>
            </a:r>
            <a:r>
              <a:rPr sz="1050" spc="-20" dirty="0">
                <a:solidFill>
                  <a:srgbClr val="262324"/>
                </a:solidFill>
                <a:latin typeface="Calibri"/>
                <a:cs typeface="Calibri"/>
              </a:rPr>
              <a:t>the</a:t>
            </a:r>
            <a:r>
              <a:rPr sz="1050" spc="-35" dirty="0">
                <a:solidFill>
                  <a:srgbClr val="262324"/>
                </a:solidFill>
                <a:latin typeface="Calibri"/>
                <a:cs typeface="Calibri"/>
              </a:rPr>
              <a:t> </a:t>
            </a:r>
            <a:r>
              <a:rPr sz="1050" spc="-10" dirty="0">
                <a:solidFill>
                  <a:srgbClr val="262324"/>
                </a:solidFill>
                <a:latin typeface="Calibri"/>
                <a:cs typeface="Calibri"/>
              </a:rPr>
              <a:t>breach.</a:t>
            </a:r>
            <a:endParaRPr sz="1050">
              <a:latin typeface="Calibri"/>
              <a:cs typeface="Calibri"/>
            </a:endParaRPr>
          </a:p>
        </p:txBody>
      </p:sp>
      <p:sp>
        <p:nvSpPr>
          <p:cNvPr id="25" name="object 25"/>
          <p:cNvSpPr txBox="1"/>
          <p:nvPr/>
        </p:nvSpPr>
        <p:spPr>
          <a:xfrm>
            <a:off x="3987856" y="6506774"/>
            <a:ext cx="3054985" cy="7366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The</a:t>
            </a:r>
            <a:r>
              <a:rPr sz="1050" spc="25" dirty="0">
                <a:solidFill>
                  <a:srgbClr val="262324"/>
                </a:solidFill>
                <a:latin typeface="Calibri"/>
                <a:cs typeface="Calibri"/>
              </a:rPr>
              <a:t> </a:t>
            </a:r>
            <a:r>
              <a:rPr sz="1050" dirty="0">
                <a:solidFill>
                  <a:srgbClr val="262324"/>
                </a:solidFill>
                <a:latin typeface="Calibri"/>
                <a:cs typeface="Calibri"/>
              </a:rPr>
              <a:t>following</a:t>
            </a:r>
            <a:r>
              <a:rPr sz="1050" spc="35" dirty="0">
                <a:solidFill>
                  <a:srgbClr val="262324"/>
                </a:solidFill>
                <a:latin typeface="Calibri"/>
                <a:cs typeface="Calibri"/>
              </a:rPr>
              <a:t> </a:t>
            </a:r>
            <a:r>
              <a:rPr sz="1050" dirty="0">
                <a:solidFill>
                  <a:srgbClr val="262324"/>
                </a:solidFill>
                <a:latin typeface="Calibri"/>
                <a:cs typeface="Calibri"/>
              </a:rPr>
              <a:t>examples,</a:t>
            </a:r>
            <a:r>
              <a:rPr sz="1050" spc="35" dirty="0">
                <a:solidFill>
                  <a:srgbClr val="262324"/>
                </a:solidFill>
                <a:latin typeface="Calibri"/>
                <a:cs typeface="Calibri"/>
              </a:rPr>
              <a:t> </a:t>
            </a:r>
            <a:r>
              <a:rPr sz="1050" dirty="0">
                <a:solidFill>
                  <a:srgbClr val="262324"/>
                </a:solidFill>
                <a:latin typeface="Calibri"/>
                <a:cs typeface="Calibri"/>
              </a:rPr>
              <a:t>some</a:t>
            </a:r>
            <a:r>
              <a:rPr sz="1050" spc="35" dirty="0">
                <a:solidFill>
                  <a:srgbClr val="262324"/>
                </a:solidFill>
                <a:latin typeface="Calibri"/>
                <a:cs typeface="Calibri"/>
              </a:rPr>
              <a:t> </a:t>
            </a:r>
            <a:r>
              <a:rPr sz="1050" dirty="0">
                <a:solidFill>
                  <a:srgbClr val="262324"/>
                </a:solidFill>
                <a:latin typeface="Calibri"/>
                <a:cs typeface="Calibri"/>
              </a:rPr>
              <a:t>of</a:t>
            </a:r>
            <a:r>
              <a:rPr sz="1050" spc="40" dirty="0">
                <a:solidFill>
                  <a:srgbClr val="262324"/>
                </a:solidFill>
                <a:latin typeface="Calibri"/>
                <a:cs typeface="Calibri"/>
              </a:rPr>
              <a:t> </a:t>
            </a:r>
            <a:r>
              <a:rPr sz="1050" dirty="0">
                <a:solidFill>
                  <a:srgbClr val="262324"/>
                </a:solidFill>
                <a:latin typeface="Calibri"/>
                <a:cs typeface="Calibri"/>
              </a:rPr>
              <a:t>which</a:t>
            </a:r>
            <a:r>
              <a:rPr sz="1050" spc="35" dirty="0">
                <a:solidFill>
                  <a:srgbClr val="262324"/>
                </a:solidFill>
                <a:latin typeface="Calibri"/>
                <a:cs typeface="Calibri"/>
              </a:rPr>
              <a:t> </a:t>
            </a:r>
            <a:r>
              <a:rPr sz="1050" dirty="0">
                <a:solidFill>
                  <a:srgbClr val="262324"/>
                </a:solidFill>
                <a:latin typeface="Calibri"/>
                <a:cs typeface="Calibri"/>
              </a:rPr>
              <a:t>may</a:t>
            </a:r>
            <a:r>
              <a:rPr sz="1050" spc="35" dirty="0">
                <a:solidFill>
                  <a:srgbClr val="262324"/>
                </a:solidFill>
                <a:latin typeface="Calibri"/>
                <a:cs typeface="Calibri"/>
              </a:rPr>
              <a:t> </a:t>
            </a:r>
            <a:r>
              <a:rPr sz="1050" dirty="0">
                <a:solidFill>
                  <a:srgbClr val="262324"/>
                </a:solidFill>
                <a:latin typeface="Calibri"/>
                <a:cs typeface="Calibri"/>
              </a:rPr>
              <a:t>fit</a:t>
            </a:r>
            <a:r>
              <a:rPr sz="1050" spc="35" dirty="0">
                <a:solidFill>
                  <a:srgbClr val="262324"/>
                </a:solidFill>
                <a:latin typeface="Calibri"/>
                <a:cs typeface="Calibri"/>
              </a:rPr>
              <a:t> </a:t>
            </a:r>
            <a:r>
              <a:rPr sz="1050" dirty="0">
                <a:solidFill>
                  <a:srgbClr val="262324"/>
                </a:solidFill>
                <a:latin typeface="Calibri"/>
                <a:cs typeface="Calibri"/>
              </a:rPr>
              <a:t>in</a:t>
            </a:r>
            <a:r>
              <a:rPr sz="1050" spc="40" dirty="0">
                <a:solidFill>
                  <a:srgbClr val="262324"/>
                </a:solidFill>
                <a:latin typeface="Calibri"/>
                <a:cs typeface="Calibri"/>
              </a:rPr>
              <a:t> </a:t>
            </a:r>
            <a:r>
              <a:rPr sz="1050" spc="-20" dirty="0">
                <a:solidFill>
                  <a:srgbClr val="262324"/>
                </a:solidFill>
                <a:latin typeface="Calibri"/>
                <a:cs typeface="Calibri"/>
              </a:rPr>
              <a:t>more </a:t>
            </a:r>
            <a:r>
              <a:rPr sz="1050" dirty="0">
                <a:solidFill>
                  <a:srgbClr val="262324"/>
                </a:solidFill>
                <a:latin typeface="Calibri"/>
                <a:cs typeface="Calibri"/>
              </a:rPr>
              <a:t>than</a:t>
            </a:r>
            <a:r>
              <a:rPr sz="1050" spc="75" dirty="0">
                <a:solidFill>
                  <a:srgbClr val="262324"/>
                </a:solidFill>
                <a:latin typeface="Calibri"/>
                <a:cs typeface="Calibri"/>
              </a:rPr>
              <a:t> </a:t>
            </a:r>
            <a:r>
              <a:rPr sz="1050" dirty="0">
                <a:solidFill>
                  <a:srgbClr val="262324"/>
                </a:solidFill>
                <a:latin typeface="Calibri"/>
                <a:cs typeface="Calibri"/>
              </a:rPr>
              <a:t>one</a:t>
            </a:r>
            <a:r>
              <a:rPr sz="1050" spc="75" dirty="0">
                <a:solidFill>
                  <a:srgbClr val="262324"/>
                </a:solidFill>
                <a:latin typeface="Calibri"/>
                <a:cs typeface="Calibri"/>
              </a:rPr>
              <a:t> </a:t>
            </a:r>
            <a:r>
              <a:rPr sz="1050" dirty="0">
                <a:solidFill>
                  <a:srgbClr val="262324"/>
                </a:solidFill>
                <a:latin typeface="Calibri"/>
                <a:cs typeface="Calibri"/>
              </a:rPr>
              <a:t>category,</a:t>
            </a:r>
            <a:r>
              <a:rPr sz="1050" spc="75" dirty="0">
                <a:solidFill>
                  <a:srgbClr val="262324"/>
                </a:solidFill>
                <a:latin typeface="Calibri"/>
                <a:cs typeface="Calibri"/>
              </a:rPr>
              <a:t> </a:t>
            </a:r>
            <a:r>
              <a:rPr sz="1050" dirty="0">
                <a:solidFill>
                  <a:srgbClr val="262324"/>
                </a:solidFill>
                <a:latin typeface="Calibri"/>
                <a:cs typeface="Calibri"/>
              </a:rPr>
              <a:t>may</a:t>
            </a:r>
            <a:r>
              <a:rPr sz="1050" spc="75" dirty="0">
                <a:solidFill>
                  <a:srgbClr val="262324"/>
                </a:solidFill>
                <a:latin typeface="Calibri"/>
                <a:cs typeface="Calibri"/>
              </a:rPr>
              <a:t> </a:t>
            </a:r>
            <a:r>
              <a:rPr sz="1050" dirty="0">
                <a:solidFill>
                  <a:srgbClr val="262324"/>
                </a:solidFill>
                <a:latin typeface="Calibri"/>
                <a:cs typeface="Calibri"/>
              </a:rPr>
              <a:t>support</a:t>
            </a:r>
            <a:r>
              <a:rPr sz="1050" spc="75" dirty="0">
                <a:solidFill>
                  <a:srgbClr val="262324"/>
                </a:solidFill>
                <a:latin typeface="Calibri"/>
                <a:cs typeface="Calibri"/>
              </a:rPr>
              <a:t> </a:t>
            </a:r>
            <a:r>
              <a:rPr sz="1050" dirty="0">
                <a:solidFill>
                  <a:srgbClr val="262324"/>
                </a:solidFill>
                <a:latin typeface="Calibri"/>
                <a:cs typeface="Calibri"/>
              </a:rPr>
              <a:t>a</a:t>
            </a:r>
            <a:r>
              <a:rPr sz="1050" spc="75" dirty="0">
                <a:solidFill>
                  <a:srgbClr val="262324"/>
                </a:solidFill>
                <a:latin typeface="Calibri"/>
                <a:cs typeface="Calibri"/>
              </a:rPr>
              <a:t> </a:t>
            </a:r>
            <a:r>
              <a:rPr sz="1050" dirty="0">
                <a:solidFill>
                  <a:srgbClr val="262324"/>
                </a:solidFill>
                <a:latin typeface="Calibri"/>
                <a:cs typeface="Calibri"/>
              </a:rPr>
              <a:t>claim</a:t>
            </a:r>
            <a:r>
              <a:rPr sz="1050" spc="75" dirty="0">
                <a:solidFill>
                  <a:srgbClr val="262324"/>
                </a:solidFill>
                <a:latin typeface="Calibri"/>
                <a:cs typeface="Calibri"/>
              </a:rPr>
              <a:t> </a:t>
            </a:r>
            <a:r>
              <a:rPr sz="1050" dirty="0">
                <a:solidFill>
                  <a:srgbClr val="262324"/>
                </a:solidFill>
                <a:latin typeface="Calibri"/>
                <a:cs typeface="Calibri"/>
              </a:rPr>
              <a:t>of</a:t>
            </a:r>
            <a:r>
              <a:rPr sz="1050" spc="75" dirty="0">
                <a:solidFill>
                  <a:srgbClr val="262324"/>
                </a:solidFill>
                <a:latin typeface="Calibri"/>
                <a:cs typeface="Calibri"/>
              </a:rPr>
              <a:t> </a:t>
            </a:r>
            <a:r>
              <a:rPr sz="1050" spc="-10" dirty="0">
                <a:solidFill>
                  <a:srgbClr val="262324"/>
                </a:solidFill>
                <a:latin typeface="Calibri"/>
                <a:cs typeface="Calibri"/>
              </a:rPr>
              <a:t>negligence. Numerous</a:t>
            </a:r>
            <a:r>
              <a:rPr sz="1050" spc="-5" dirty="0">
                <a:solidFill>
                  <a:srgbClr val="262324"/>
                </a:solidFill>
                <a:latin typeface="Calibri"/>
                <a:cs typeface="Calibri"/>
              </a:rPr>
              <a:t> </a:t>
            </a:r>
            <a:r>
              <a:rPr sz="1050" spc="-20" dirty="0">
                <a:solidFill>
                  <a:srgbClr val="262324"/>
                </a:solidFill>
                <a:latin typeface="Calibri"/>
                <a:cs typeface="Calibri"/>
              </a:rPr>
              <a:t>other</a:t>
            </a:r>
            <a:r>
              <a:rPr sz="1050" dirty="0">
                <a:solidFill>
                  <a:srgbClr val="262324"/>
                </a:solidFill>
                <a:latin typeface="Calibri"/>
                <a:cs typeface="Calibri"/>
              </a:rPr>
              <a:t> examples can be constructed simply</a:t>
            </a:r>
            <a:r>
              <a:rPr sz="1050" spc="-5" dirty="0">
                <a:solidFill>
                  <a:srgbClr val="262324"/>
                </a:solidFill>
                <a:latin typeface="Calibri"/>
                <a:cs typeface="Calibri"/>
              </a:rPr>
              <a:t> </a:t>
            </a:r>
            <a:r>
              <a:rPr sz="1050" spc="-25" dirty="0">
                <a:solidFill>
                  <a:srgbClr val="262324"/>
                </a:solidFill>
                <a:latin typeface="Calibri"/>
                <a:cs typeface="Calibri"/>
              </a:rPr>
              <a:t>by </a:t>
            </a:r>
            <a:r>
              <a:rPr sz="1050" dirty="0">
                <a:solidFill>
                  <a:srgbClr val="262324"/>
                </a:solidFill>
                <a:latin typeface="Calibri"/>
                <a:cs typeface="Calibri"/>
              </a:rPr>
              <a:t>taking</a:t>
            </a:r>
            <a:r>
              <a:rPr sz="1050" spc="-30" dirty="0">
                <a:solidFill>
                  <a:srgbClr val="262324"/>
                </a:solidFill>
                <a:latin typeface="Calibri"/>
                <a:cs typeface="Calibri"/>
              </a:rPr>
              <a:t> </a:t>
            </a:r>
            <a:r>
              <a:rPr sz="1050" spc="-20" dirty="0">
                <a:solidFill>
                  <a:srgbClr val="262324"/>
                </a:solidFill>
                <a:latin typeface="Calibri"/>
                <a:cs typeface="Calibri"/>
              </a:rPr>
              <a:t>the</a:t>
            </a:r>
            <a:r>
              <a:rPr sz="1050" spc="-25" dirty="0">
                <a:solidFill>
                  <a:srgbClr val="262324"/>
                </a:solidFill>
                <a:latin typeface="Calibri"/>
                <a:cs typeface="Calibri"/>
              </a:rPr>
              <a:t> </a:t>
            </a:r>
            <a:r>
              <a:rPr sz="1050" dirty="0">
                <a:solidFill>
                  <a:srgbClr val="262324"/>
                </a:solidFill>
                <a:latin typeface="Calibri"/>
                <a:cs typeface="Calibri"/>
              </a:rPr>
              <a:t>inverse</a:t>
            </a:r>
            <a:r>
              <a:rPr sz="1050" spc="-25" dirty="0">
                <a:solidFill>
                  <a:srgbClr val="262324"/>
                </a:solidFill>
                <a:latin typeface="Calibri"/>
                <a:cs typeface="Calibri"/>
              </a:rPr>
              <a:t> </a:t>
            </a:r>
            <a:r>
              <a:rPr sz="1050" spc="-10" dirty="0">
                <a:solidFill>
                  <a:srgbClr val="262324"/>
                </a:solidFill>
                <a:latin typeface="Calibri"/>
                <a:cs typeface="Calibri"/>
              </a:rPr>
              <a:t>of</a:t>
            </a:r>
            <a:r>
              <a:rPr sz="1050" spc="-25" dirty="0">
                <a:solidFill>
                  <a:srgbClr val="262324"/>
                </a:solidFill>
                <a:latin typeface="Calibri"/>
                <a:cs typeface="Calibri"/>
              </a:rPr>
              <a:t> </a:t>
            </a:r>
            <a:r>
              <a:rPr sz="1050" dirty="0">
                <a:solidFill>
                  <a:srgbClr val="262324"/>
                </a:solidFill>
                <a:latin typeface="Calibri"/>
                <a:cs typeface="Calibri"/>
              </a:rPr>
              <a:t>any</a:t>
            </a:r>
            <a:r>
              <a:rPr sz="1050" spc="-30" dirty="0">
                <a:solidFill>
                  <a:srgbClr val="262324"/>
                </a:solidFill>
                <a:latin typeface="Calibri"/>
                <a:cs typeface="Calibri"/>
              </a:rPr>
              <a:t> </a:t>
            </a:r>
            <a:r>
              <a:rPr sz="1050" spc="-10" dirty="0">
                <a:solidFill>
                  <a:srgbClr val="262324"/>
                </a:solidFill>
                <a:latin typeface="Calibri"/>
                <a:cs typeface="Calibri"/>
              </a:rPr>
              <a:t>previously</a:t>
            </a:r>
            <a:r>
              <a:rPr sz="1050" spc="-25" dirty="0">
                <a:solidFill>
                  <a:srgbClr val="262324"/>
                </a:solidFill>
                <a:latin typeface="Calibri"/>
                <a:cs typeface="Calibri"/>
              </a:rPr>
              <a:t> </a:t>
            </a:r>
            <a:r>
              <a:rPr sz="1050" spc="-10" dirty="0">
                <a:solidFill>
                  <a:srgbClr val="262324"/>
                </a:solidFill>
                <a:latin typeface="Calibri"/>
                <a:cs typeface="Calibri"/>
              </a:rPr>
              <a:t>stated</a:t>
            </a:r>
            <a:r>
              <a:rPr sz="1050" spc="-25" dirty="0">
                <a:solidFill>
                  <a:srgbClr val="262324"/>
                </a:solidFill>
                <a:latin typeface="Calibri"/>
                <a:cs typeface="Calibri"/>
              </a:rPr>
              <a:t> </a:t>
            </a:r>
            <a:r>
              <a:rPr sz="1050" dirty="0">
                <a:solidFill>
                  <a:srgbClr val="262324"/>
                </a:solidFill>
                <a:latin typeface="Calibri"/>
                <a:cs typeface="Calibri"/>
              </a:rPr>
              <a:t>safety</a:t>
            </a:r>
            <a:r>
              <a:rPr sz="1050" spc="-25" dirty="0">
                <a:solidFill>
                  <a:srgbClr val="262324"/>
                </a:solidFill>
                <a:latin typeface="Calibri"/>
                <a:cs typeface="Calibri"/>
              </a:rPr>
              <a:t> </a:t>
            </a:r>
            <a:r>
              <a:rPr sz="1050" spc="-10" dirty="0">
                <a:solidFill>
                  <a:srgbClr val="262324"/>
                </a:solidFill>
                <a:latin typeface="Calibri"/>
                <a:cs typeface="Calibri"/>
              </a:rPr>
              <a:t>policy.</a:t>
            </a:r>
            <a:endParaRPr sz="1050">
              <a:latin typeface="Calibri"/>
              <a:cs typeface="Calibri"/>
            </a:endParaRPr>
          </a:p>
        </p:txBody>
      </p:sp>
      <p:sp>
        <p:nvSpPr>
          <p:cNvPr id="26" name="object 26"/>
          <p:cNvSpPr txBox="1"/>
          <p:nvPr/>
        </p:nvSpPr>
        <p:spPr>
          <a:xfrm>
            <a:off x="3987807" y="7457480"/>
            <a:ext cx="2741295" cy="238760"/>
          </a:xfrm>
          <a:prstGeom prst="rect">
            <a:avLst/>
          </a:prstGeom>
        </p:spPr>
        <p:txBody>
          <a:bodyPr vert="horz" wrap="square" lIns="0" tIns="12700" rIns="0" bIns="0" rtlCol="0">
            <a:spAutoFit/>
          </a:bodyPr>
          <a:lstStyle/>
          <a:p>
            <a:pPr marL="12700">
              <a:lnSpc>
                <a:spcPct val="100000"/>
              </a:lnSpc>
              <a:spcBef>
                <a:spcPts val="100"/>
              </a:spcBef>
            </a:pPr>
            <a:r>
              <a:rPr sz="1400" b="1" i="1" dirty="0">
                <a:solidFill>
                  <a:srgbClr val="262324"/>
                </a:solidFill>
                <a:latin typeface="Calibri"/>
                <a:cs typeface="Calibri"/>
              </a:rPr>
              <a:t>Failure</a:t>
            </a:r>
            <a:r>
              <a:rPr sz="1400" b="1" i="1" spc="-50" dirty="0">
                <a:solidFill>
                  <a:srgbClr val="262324"/>
                </a:solidFill>
                <a:latin typeface="Calibri"/>
                <a:cs typeface="Calibri"/>
              </a:rPr>
              <a:t> </a:t>
            </a:r>
            <a:r>
              <a:rPr sz="1400" b="1" i="1" spc="-75" dirty="0">
                <a:solidFill>
                  <a:srgbClr val="262324"/>
                </a:solidFill>
                <a:latin typeface="Calibri"/>
                <a:cs typeface="Calibri"/>
              </a:rPr>
              <a:t>to</a:t>
            </a:r>
            <a:r>
              <a:rPr sz="1400" b="1" i="1" spc="-10" dirty="0">
                <a:solidFill>
                  <a:srgbClr val="262324"/>
                </a:solidFill>
                <a:latin typeface="Calibri"/>
                <a:cs typeface="Calibri"/>
              </a:rPr>
              <a:t> </a:t>
            </a:r>
            <a:r>
              <a:rPr sz="1400" b="1" i="1" spc="-20" dirty="0">
                <a:solidFill>
                  <a:srgbClr val="262324"/>
                </a:solidFill>
                <a:latin typeface="Calibri"/>
                <a:cs typeface="Calibri"/>
              </a:rPr>
              <a:t>provide</a:t>
            </a:r>
            <a:r>
              <a:rPr sz="1400" b="1" i="1" spc="-30" dirty="0">
                <a:solidFill>
                  <a:srgbClr val="262324"/>
                </a:solidFill>
                <a:latin typeface="Calibri"/>
                <a:cs typeface="Calibri"/>
              </a:rPr>
              <a:t> </a:t>
            </a:r>
            <a:r>
              <a:rPr sz="1400" b="1" i="1" dirty="0">
                <a:solidFill>
                  <a:srgbClr val="262324"/>
                </a:solidFill>
                <a:latin typeface="Calibri"/>
                <a:cs typeface="Calibri"/>
              </a:rPr>
              <a:t>a</a:t>
            </a:r>
            <a:r>
              <a:rPr sz="1400" b="1" i="1" spc="-30" dirty="0">
                <a:solidFill>
                  <a:srgbClr val="262324"/>
                </a:solidFill>
                <a:latin typeface="Calibri"/>
                <a:cs typeface="Calibri"/>
              </a:rPr>
              <a:t> </a:t>
            </a:r>
            <a:r>
              <a:rPr sz="1400" b="1" i="1" dirty="0">
                <a:solidFill>
                  <a:srgbClr val="262324"/>
                </a:solidFill>
                <a:latin typeface="Calibri"/>
                <a:cs typeface="Calibri"/>
              </a:rPr>
              <a:t>safe</a:t>
            </a:r>
            <a:r>
              <a:rPr sz="1400" b="1" i="1" spc="-30" dirty="0">
                <a:solidFill>
                  <a:srgbClr val="262324"/>
                </a:solidFill>
                <a:latin typeface="Calibri"/>
                <a:cs typeface="Calibri"/>
              </a:rPr>
              <a:t> environment:</a:t>
            </a:r>
            <a:endParaRPr sz="1400">
              <a:latin typeface="Calibri"/>
              <a:cs typeface="Calibri"/>
            </a:endParaRPr>
          </a:p>
        </p:txBody>
      </p:sp>
      <p:sp>
        <p:nvSpPr>
          <p:cNvPr id="27" name="object 27"/>
          <p:cNvSpPr txBox="1"/>
          <p:nvPr/>
        </p:nvSpPr>
        <p:spPr>
          <a:xfrm>
            <a:off x="3987807" y="7719159"/>
            <a:ext cx="3054985" cy="1005840"/>
          </a:xfrm>
          <a:prstGeom prst="rect">
            <a:avLst/>
          </a:prstGeom>
        </p:spPr>
        <p:txBody>
          <a:bodyPr vert="horz" wrap="square" lIns="0" tIns="12700" rIns="0" bIns="0" rtlCol="0">
            <a:spAutoFit/>
          </a:bodyPr>
          <a:lstStyle/>
          <a:p>
            <a:pPr marL="240665" marR="5080" indent="-228600">
              <a:lnSpc>
                <a:spcPct val="111100"/>
              </a:lnSpc>
              <a:spcBef>
                <a:spcPts val="100"/>
              </a:spcBef>
              <a:buChar char="•"/>
              <a:tabLst>
                <a:tab pos="240665" algn="l"/>
              </a:tabLst>
            </a:pPr>
            <a:r>
              <a:rPr sz="1050" dirty="0">
                <a:solidFill>
                  <a:srgbClr val="262324"/>
                </a:solidFill>
                <a:latin typeface="Calibri"/>
                <a:cs typeface="Calibri"/>
              </a:rPr>
              <a:t>No</a:t>
            </a:r>
            <a:r>
              <a:rPr sz="1050" spc="75" dirty="0">
                <a:solidFill>
                  <a:srgbClr val="262324"/>
                </a:solidFill>
                <a:latin typeface="Calibri"/>
                <a:cs typeface="Calibri"/>
              </a:rPr>
              <a:t> </a:t>
            </a:r>
            <a:r>
              <a:rPr sz="1050" spc="-10" dirty="0">
                <a:solidFill>
                  <a:srgbClr val="262324"/>
                </a:solidFill>
                <a:latin typeface="Calibri"/>
                <a:cs typeface="Calibri"/>
              </a:rPr>
              <a:t>boundary</a:t>
            </a:r>
            <a:r>
              <a:rPr sz="1050" spc="75" dirty="0">
                <a:solidFill>
                  <a:srgbClr val="262324"/>
                </a:solidFill>
                <a:latin typeface="Calibri"/>
                <a:cs typeface="Calibri"/>
              </a:rPr>
              <a:t> </a:t>
            </a:r>
            <a:r>
              <a:rPr sz="1050" dirty="0">
                <a:solidFill>
                  <a:srgbClr val="262324"/>
                </a:solidFill>
                <a:latin typeface="Calibri"/>
                <a:cs typeface="Calibri"/>
              </a:rPr>
              <a:t>line</a:t>
            </a:r>
            <a:r>
              <a:rPr sz="1050" spc="75" dirty="0">
                <a:solidFill>
                  <a:srgbClr val="262324"/>
                </a:solidFill>
                <a:latin typeface="Calibri"/>
                <a:cs typeface="Calibri"/>
              </a:rPr>
              <a:t> </a:t>
            </a:r>
            <a:r>
              <a:rPr sz="1050" dirty="0">
                <a:solidFill>
                  <a:srgbClr val="262324"/>
                </a:solidFill>
                <a:latin typeface="Calibri"/>
                <a:cs typeface="Calibri"/>
              </a:rPr>
              <a:t>is</a:t>
            </a:r>
            <a:r>
              <a:rPr sz="1050" spc="75" dirty="0">
                <a:solidFill>
                  <a:srgbClr val="262324"/>
                </a:solidFill>
                <a:latin typeface="Calibri"/>
                <a:cs typeface="Calibri"/>
              </a:rPr>
              <a:t> </a:t>
            </a:r>
            <a:r>
              <a:rPr sz="1050" dirty="0">
                <a:solidFill>
                  <a:srgbClr val="262324"/>
                </a:solidFill>
                <a:latin typeface="Calibri"/>
                <a:cs typeface="Calibri"/>
              </a:rPr>
              <a:t>used</a:t>
            </a:r>
            <a:r>
              <a:rPr sz="1050" spc="80" dirty="0">
                <a:solidFill>
                  <a:srgbClr val="262324"/>
                </a:solidFill>
                <a:latin typeface="Calibri"/>
                <a:cs typeface="Calibri"/>
              </a:rPr>
              <a:t> </a:t>
            </a:r>
            <a:r>
              <a:rPr sz="1050" dirty="0">
                <a:solidFill>
                  <a:srgbClr val="262324"/>
                </a:solidFill>
                <a:latin typeface="Calibri"/>
                <a:cs typeface="Calibri"/>
              </a:rPr>
              <a:t>between</a:t>
            </a:r>
            <a:r>
              <a:rPr sz="1050" spc="75" dirty="0">
                <a:solidFill>
                  <a:srgbClr val="262324"/>
                </a:solidFill>
                <a:latin typeface="Calibri"/>
                <a:cs typeface="Calibri"/>
              </a:rPr>
              <a:t> </a:t>
            </a:r>
            <a:r>
              <a:rPr sz="1050" dirty="0">
                <a:solidFill>
                  <a:srgbClr val="262324"/>
                </a:solidFill>
                <a:latin typeface="Calibri"/>
                <a:cs typeface="Calibri"/>
              </a:rPr>
              <a:t>deep</a:t>
            </a:r>
            <a:r>
              <a:rPr sz="1050" spc="75" dirty="0">
                <a:solidFill>
                  <a:srgbClr val="262324"/>
                </a:solidFill>
                <a:latin typeface="Calibri"/>
                <a:cs typeface="Calibri"/>
              </a:rPr>
              <a:t> </a:t>
            </a:r>
            <a:r>
              <a:rPr sz="1050" dirty="0">
                <a:solidFill>
                  <a:srgbClr val="262324"/>
                </a:solidFill>
                <a:latin typeface="Calibri"/>
                <a:cs typeface="Calibri"/>
              </a:rPr>
              <a:t>water</a:t>
            </a:r>
            <a:r>
              <a:rPr sz="1050" spc="75" dirty="0">
                <a:solidFill>
                  <a:srgbClr val="262324"/>
                </a:solidFill>
                <a:latin typeface="Calibri"/>
                <a:cs typeface="Calibri"/>
              </a:rPr>
              <a:t> </a:t>
            </a:r>
            <a:r>
              <a:rPr sz="1050" spc="-25" dirty="0">
                <a:solidFill>
                  <a:srgbClr val="262324"/>
                </a:solidFill>
                <a:latin typeface="Calibri"/>
                <a:cs typeface="Calibri"/>
              </a:rPr>
              <a:t>and </a:t>
            </a:r>
            <a:r>
              <a:rPr sz="1050" spc="-20" dirty="0">
                <a:solidFill>
                  <a:srgbClr val="262324"/>
                </a:solidFill>
                <a:latin typeface="Calibri"/>
                <a:cs typeface="Calibri"/>
              </a:rPr>
              <a:t>the</a:t>
            </a:r>
            <a:r>
              <a:rPr sz="1050" spc="-5" dirty="0">
                <a:solidFill>
                  <a:srgbClr val="262324"/>
                </a:solidFill>
                <a:latin typeface="Calibri"/>
                <a:cs typeface="Calibri"/>
              </a:rPr>
              <a:t> </a:t>
            </a:r>
            <a:r>
              <a:rPr sz="1050" spc="-25" dirty="0">
                <a:solidFill>
                  <a:srgbClr val="262324"/>
                </a:solidFill>
                <a:latin typeface="Calibri"/>
                <a:cs typeface="Calibri"/>
              </a:rPr>
              <a:t>nonswimmer</a:t>
            </a:r>
            <a:r>
              <a:rPr sz="1050" spc="-5" dirty="0">
                <a:solidFill>
                  <a:srgbClr val="262324"/>
                </a:solidFill>
                <a:latin typeface="Calibri"/>
                <a:cs typeface="Calibri"/>
              </a:rPr>
              <a:t> </a:t>
            </a:r>
            <a:r>
              <a:rPr sz="1050" spc="-10" dirty="0">
                <a:solidFill>
                  <a:srgbClr val="262324"/>
                </a:solidFill>
                <a:latin typeface="Calibri"/>
                <a:cs typeface="Calibri"/>
              </a:rPr>
              <a:t>area.</a:t>
            </a:r>
            <a:endParaRPr sz="1050">
              <a:latin typeface="Calibri"/>
              <a:cs typeface="Calibri"/>
            </a:endParaRPr>
          </a:p>
          <a:p>
            <a:pPr marL="240665" indent="-227965">
              <a:lnSpc>
                <a:spcPct val="100000"/>
              </a:lnSpc>
              <a:spcBef>
                <a:spcPts val="500"/>
              </a:spcBef>
              <a:buChar char="•"/>
              <a:tabLst>
                <a:tab pos="240665" algn="l"/>
              </a:tabLst>
            </a:pPr>
            <a:r>
              <a:rPr sz="1050" spc="-40" dirty="0">
                <a:solidFill>
                  <a:srgbClr val="262324"/>
                </a:solidFill>
                <a:latin typeface="Calibri"/>
                <a:cs typeface="Calibri"/>
              </a:rPr>
              <a:t>Youth</a:t>
            </a:r>
            <a:r>
              <a:rPr sz="1050" spc="-15" dirty="0">
                <a:solidFill>
                  <a:srgbClr val="262324"/>
                </a:solidFill>
                <a:latin typeface="Calibri"/>
                <a:cs typeface="Calibri"/>
              </a:rPr>
              <a:t> </a:t>
            </a:r>
            <a:r>
              <a:rPr sz="1050" dirty="0">
                <a:solidFill>
                  <a:srgbClr val="262324"/>
                </a:solidFill>
                <a:latin typeface="Calibri"/>
                <a:cs typeface="Calibri"/>
              </a:rPr>
              <a:t>are</a:t>
            </a:r>
            <a:r>
              <a:rPr sz="1050" spc="-15" dirty="0">
                <a:solidFill>
                  <a:srgbClr val="262324"/>
                </a:solidFill>
                <a:latin typeface="Calibri"/>
                <a:cs typeface="Calibri"/>
              </a:rPr>
              <a:t> </a:t>
            </a:r>
            <a:r>
              <a:rPr sz="1050" spc="-20" dirty="0">
                <a:solidFill>
                  <a:srgbClr val="262324"/>
                </a:solidFill>
                <a:latin typeface="Calibri"/>
                <a:cs typeface="Calibri"/>
              </a:rPr>
              <a:t>provided</a:t>
            </a:r>
            <a:r>
              <a:rPr sz="1050" spc="-15" dirty="0">
                <a:solidFill>
                  <a:srgbClr val="262324"/>
                </a:solidFill>
                <a:latin typeface="Calibri"/>
                <a:cs typeface="Calibri"/>
              </a:rPr>
              <a:t> </a:t>
            </a:r>
            <a:r>
              <a:rPr sz="1050" spc="-20" dirty="0">
                <a:solidFill>
                  <a:srgbClr val="262324"/>
                </a:solidFill>
                <a:latin typeface="Calibri"/>
                <a:cs typeface="Calibri"/>
              </a:rPr>
              <a:t>with</a:t>
            </a:r>
            <a:r>
              <a:rPr sz="1050" spc="-10" dirty="0">
                <a:solidFill>
                  <a:srgbClr val="262324"/>
                </a:solidFill>
                <a:latin typeface="Calibri"/>
                <a:cs typeface="Calibri"/>
              </a:rPr>
              <a:t> adult-</a:t>
            </a:r>
            <a:r>
              <a:rPr sz="1050" dirty="0">
                <a:solidFill>
                  <a:srgbClr val="262324"/>
                </a:solidFill>
                <a:latin typeface="Calibri"/>
                <a:cs typeface="Calibri"/>
              </a:rPr>
              <a:t>sized</a:t>
            </a:r>
            <a:r>
              <a:rPr sz="1050" spc="-15" dirty="0">
                <a:solidFill>
                  <a:srgbClr val="262324"/>
                </a:solidFill>
                <a:latin typeface="Calibri"/>
                <a:cs typeface="Calibri"/>
              </a:rPr>
              <a:t> </a:t>
            </a:r>
            <a:r>
              <a:rPr sz="1050" dirty="0">
                <a:solidFill>
                  <a:srgbClr val="262324"/>
                </a:solidFill>
                <a:latin typeface="Calibri"/>
                <a:cs typeface="Calibri"/>
              </a:rPr>
              <a:t>life</a:t>
            </a:r>
            <a:r>
              <a:rPr sz="1050" spc="-15" dirty="0">
                <a:solidFill>
                  <a:srgbClr val="262324"/>
                </a:solidFill>
                <a:latin typeface="Calibri"/>
                <a:cs typeface="Calibri"/>
              </a:rPr>
              <a:t> </a:t>
            </a:r>
            <a:r>
              <a:rPr sz="1050" spc="-10" dirty="0">
                <a:solidFill>
                  <a:srgbClr val="262324"/>
                </a:solidFill>
                <a:latin typeface="Calibri"/>
                <a:cs typeface="Calibri"/>
              </a:rPr>
              <a:t>jackets.</a:t>
            </a:r>
            <a:endParaRPr sz="1050">
              <a:latin typeface="Calibri"/>
              <a:cs typeface="Calibri"/>
            </a:endParaRPr>
          </a:p>
          <a:p>
            <a:pPr marL="240665" marR="5715" indent="-228600">
              <a:lnSpc>
                <a:spcPct val="111100"/>
              </a:lnSpc>
              <a:spcBef>
                <a:spcPts val="359"/>
              </a:spcBef>
              <a:buChar char="•"/>
              <a:tabLst>
                <a:tab pos="240665" algn="l"/>
              </a:tabLst>
            </a:pPr>
            <a:r>
              <a:rPr sz="1050" dirty="0">
                <a:solidFill>
                  <a:srgbClr val="262324"/>
                </a:solidFill>
                <a:latin typeface="Calibri"/>
                <a:cs typeface="Calibri"/>
              </a:rPr>
              <a:t>A</a:t>
            </a:r>
            <a:r>
              <a:rPr sz="1050" spc="25" dirty="0">
                <a:solidFill>
                  <a:srgbClr val="262324"/>
                </a:solidFill>
                <a:latin typeface="Calibri"/>
                <a:cs typeface="Calibri"/>
              </a:rPr>
              <a:t> </a:t>
            </a:r>
            <a:r>
              <a:rPr sz="1050" spc="-10" dirty="0">
                <a:solidFill>
                  <a:srgbClr val="262324"/>
                </a:solidFill>
                <a:latin typeface="Calibri"/>
                <a:cs typeface="Calibri"/>
              </a:rPr>
              <a:t>tripping</a:t>
            </a:r>
            <a:r>
              <a:rPr sz="1050" spc="25" dirty="0">
                <a:solidFill>
                  <a:srgbClr val="262324"/>
                </a:solidFill>
                <a:latin typeface="Calibri"/>
                <a:cs typeface="Calibri"/>
              </a:rPr>
              <a:t> </a:t>
            </a:r>
            <a:r>
              <a:rPr sz="1050" dirty="0">
                <a:solidFill>
                  <a:srgbClr val="262324"/>
                </a:solidFill>
                <a:latin typeface="Calibri"/>
                <a:cs typeface="Calibri"/>
              </a:rPr>
              <a:t>hazard</a:t>
            </a:r>
            <a:r>
              <a:rPr sz="1050" spc="25" dirty="0">
                <a:solidFill>
                  <a:srgbClr val="262324"/>
                </a:solidFill>
                <a:latin typeface="Calibri"/>
                <a:cs typeface="Calibri"/>
              </a:rPr>
              <a:t> </a:t>
            </a:r>
            <a:r>
              <a:rPr sz="1050" dirty="0">
                <a:solidFill>
                  <a:srgbClr val="262324"/>
                </a:solidFill>
                <a:latin typeface="Calibri"/>
                <a:cs typeface="Calibri"/>
              </a:rPr>
              <a:t>exists</a:t>
            </a:r>
            <a:r>
              <a:rPr sz="1050" spc="25" dirty="0">
                <a:solidFill>
                  <a:srgbClr val="262324"/>
                </a:solidFill>
                <a:latin typeface="Calibri"/>
                <a:cs typeface="Calibri"/>
              </a:rPr>
              <a:t> </a:t>
            </a:r>
            <a:r>
              <a:rPr sz="1050" dirty="0">
                <a:solidFill>
                  <a:srgbClr val="262324"/>
                </a:solidFill>
                <a:latin typeface="Calibri"/>
                <a:cs typeface="Calibri"/>
              </a:rPr>
              <a:t>where</a:t>
            </a:r>
            <a:r>
              <a:rPr sz="1050" spc="30" dirty="0">
                <a:solidFill>
                  <a:srgbClr val="262324"/>
                </a:solidFill>
                <a:latin typeface="Calibri"/>
                <a:cs typeface="Calibri"/>
              </a:rPr>
              <a:t> </a:t>
            </a:r>
            <a:r>
              <a:rPr sz="1050" dirty="0">
                <a:solidFill>
                  <a:srgbClr val="262324"/>
                </a:solidFill>
                <a:latin typeface="Calibri"/>
                <a:cs typeface="Calibri"/>
              </a:rPr>
              <a:t>sections</a:t>
            </a:r>
            <a:r>
              <a:rPr sz="1050" spc="25" dirty="0">
                <a:solidFill>
                  <a:srgbClr val="262324"/>
                </a:solidFill>
                <a:latin typeface="Calibri"/>
                <a:cs typeface="Calibri"/>
              </a:rPr>
              <a:t> </a:t>
            </a:r>
            <a:r>
              <a:rPr sz="1050" dirty="0">
                <a:solidFill>
                  <a:srgbClr val="262324"/>
                </a:solidFill>
                <a:latin typeface="Calibri"/>
                <a:cs typeface="Calibri"/>
              </a:rPr>
              <a:t>of</a:t>
            </a:r>
            <a:r>
              <a:rPr sz="1050" spc="25" dirty="0">
                <a:solidFill>
                  <a:srgbClr val="262324"/>
                </a:solidFill>
                <a:latin typeface="Calibri"/>
                <a:cs typeface="Calibri"/>
              </a:rPr>
              <a:t> </a:t>
            </a:r>
            <a:r>
              <a:rPr sz="1050" dirty="0">
                <a:solidFill>
                  <a:srgbClr val="262324"/>
                </a:solidFill>
                <a:latin typeface="Calibri"/>
                <a:cs typeface="Calibri"/>
              </a:rPr>
              <a:t>a</a:t>
            </a:r>
            <a:r>
              <a:rPr sz="1050" spc="25" dirty="0">
                <a:solidFill>
                  <a:srgbClr val="262324"/>
                </a:solidFill>
                <a:latin typeface="Calibri"/>
                <a:cs typeface="Calibri"/>
              </a:rPr>
              <a:t> </a:t>
            </a:r>
            <a:r>
              <a:rPr sz="1050" spc="-10" dirty="0">
                <a:solidFill>
                  <a:srgbClr val="262324"/>
                </a:solidFill>
                <a:latin typeface="Calibri"/>
                <a:cs typeface="Calibri"/>
              </a:rPr>
              <a:t>floating </a:t>
            </a:r>
            <a:r>
              <a:rPr sz="1050" dirty="0">
                <a:solidFill>
                  <a:srgbClr val="262324"/>
                </a:solidFill>
                <a:latin typeface="Calibri"/>
                <a:cs typeface="Calibri"/>
              </a:rPr>
              <a:t>dock</a:t>
            </a:r>
            <a:r>
              <a:rPr sz="1050" spc="-5" dirty="0">
                <a:solidFill>
                  <a:srgbClr val="262324"/>
                </a:solidFill>
                <a:latin typeface="Calibri"/>
                <a:cs typeface="Calibri"/>
              </a:rPr>
              <a:t> </a:t>
            </a:r>
            <a:r>
              <a:rPr sz="1050" dirty="0">
                <a:solidFill>
                  <a:srgbClr val="262324"/>
                </a:solidFill>
                <a:latin typeface="Calibri"/>
                <a:cs typeface="Calibri"/>
              </a:rPr>
              <a:t>are</a:t>
            </a:r>
            <a:r>
              <a:rPr sz="1050" spc="-5" dirty="0">
                <a:solidFill>
                  <a:srgbClr val="262324"/>
                </a:solidFill>
                <a:latin typeface="Calibri"/>
                <a:cs typeface="Calibri"/>
              </a:rPr>
              <a:t> </a:t>
            </a:r>
            <a:r>
              <a:rPr sz="1050" spc="-10" dirty="0">
                <a:solidFill>
                  <a:srgbClr val="262324"/>
                </a:solidFill>
                <a:latin typeface="Calibri"/>
                <a:cs typeface="Calibri"/>
              </a:rPr>
              <a:t>attached.</a:t>
            </a:r>
            <a:endParaRPr sz="105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76274" y="9662281"/>
            <a:ext cx="339090" cy="339090"/>
          </a:xfrm>
          <a:custGeom>
            <a:avLst/>
            <a:gdLst/>
            <a:ahLst/>
            <a:cxnLst/>
            <a:rect l="l" t="t" r="r" b="b"/>
            <a:pathLst>
              <a:path w="339090" h="339090">
                <a:moveTo>
                  <a:pt x="338988" y="0"/>
                </a:moveTo>
                <a:lnTo>
                  <a:pt x="0" y="0"/>
                </a:lnTo>
                <a:lnTo>
                  <a:pt x="0" y="338988"/>
                </a:lnTo>
                <a:lnTo>
                  <a:pt x="338988" y="338988"/>
                </a:lnTo>
                <a:lnTo>
                  <a:pt x="338988" y="0"/>
                </a:lnTo>
                <a:close/>
              </a:path>
            </a:pathLst>
          </a:custGeom>
          <a:solidFill>
            <a:srgbClr val="E8B620"/>
          </a:solidFill>
        </p:spPr>
        <p:txBody>
          <a:bodyPr wrap="square" lIns="0" tIns="0" rIns="0" bIns="0" rtlCol="0"/>
          <a:lstStyle/>
          <a:p>
            <a:endParaRPr/>
          </a:p>
        </p:txBody>
      </p:sp>
      <p:sp>
        <p:nvSpPr>
          <p:cNvPr id="3" name="object 3"/>
          <p:cNvSpPr txBox="1"/>
          <p:nvPr/>
        </p:nvSpPr>
        <p:spPr>
          <a:xfrm>
            <a:off x="6460680" y="9717640"/>
            <a:ext cx="1149350" cy="162560"/>
          </a:xfrm>
          <a:prstGeom prst="rect">
            <a:avLst/>
          </a:prstGeom>
        </p:spPr>
        <p:txBody>
          <a:bodyPr vert="horz" wrap="square" lIns="0" tIns="12700" rIns="0" bIns="0" rtlCol="0">
            <a:spAutoFit/>
          </a:bodyPr>
          <a:lstStyle/>
          <a:p>
            <a:pPr marL="12700">
              <a:lnSpc>
                <a:spcPct val="100000"/>
              </a:lnSpc>
              <a:spcBef>
                <a:spcPts val="100"/>
              </a:spcBef>
              <a:tabLst>
                <a:tab pos="1034415" algn="l"/>
              </a:tabLst>
            </a:pPr>
            <a:r>
              <a:rPr sz="800" i="1" spc="-50" dirty="0">
                <a:solidFill>
                  <a:srgbClr val="262324"/>
                </a:solidFill>
                <a:latin typeface="Calibri"/>
                <a:cs typeface="Calibri"/>
              </a:rPr>
              <a:t>Chapter</a:t>
            </a:r>
            <a:r>
              <a:rPr sz="800" i="1" dirty="0">
                <a:solidFill>
                  <a:srgbClr val="262324"/>
                </a:solidFill>
                <a:latin typeface="Calibri"/>
                <a:cs typeface="Calibri"/>
              </a:rPr>
              <a:t> </a:t>
            </a:r>
            <a:r>
              <a:rPr sz="800" i="1" spc="-50" dirty="0">
                <a:solidFill>
                  <a:srgbClr val="262324"/>
                </a:solidFill>
                <a:latin typeface="Calibri"/>
                <a:cs typeface="Calibri"/>
              </a:rPr>
              <a:t>3:</a:t>
            </a:r>
            <a:r>
              <a:rPr sz="800" i="1" spc="5" dirty="0">
                <a:solidFill>
                  <a:srgbClr val="262324"/>
                </a:solidFill>
                <a:latin typeface="Calibri"/>
                <a:cs typeface="Calibri"/>
              </a:rPr>
              <a:t> </a:t>
            </a:r>
            <a:r>
              <a:rPr sz="800" i="1" spc="-30" dirty="0">
                <a:solidFill>
                  <a:srgbClr val="262324"/>
                </a:solidFill>
                <a:latin typeface="Calibri"/>
                <a:cs typeface="Calibri"/>
              </a:rPr>
              <a:t>Safety</a:t>
            </a:r>
            <a:r>
              <a:rPr sz="800" i="1" spc="5" dirty="0">
                <a:solidFill>
                  <a:srgbClr val="262324"/>
                </a:solidFill>
                <a:latin typeface="Calibri"/>
                <a:cs typeface="Calibri"/>
              </a:rPr>
              <a:t> </a:t>
            </a:r>
            <a:r>
              <a:rPr sz="800" i="1" spc="-10" dirty="0">
                <a:solidFill>
                  <a:srgbClr val="262324"/>
                </a:solidFill>
                <a:latin typeface="Calibri"/>
                <a:cs typeface="Calibri"/>
              </a:rPr>
              <a:t>First</a:t>
            </a:r>
            <a:r>
              <a:rPr sz="800" i="1" dirty="0">
                <a:solidFill>
                  <a:srgbClr val="262324"/>
                </a:solidFill>
                <a:latin typeface="Calibri"/>
                <a:cs typeface="Calibri"/>
              </a:rPr>
              <a:t>	</a:t>
            </a:r>
            <a:r>
              <a:rPr sz="900" b="1" spc="-25" dirty="0">
                <a:solidFill>
                  <a:srgbClr val="FFFFFF"/>
                </a:solidFill>
                <a:latin typeface="Calibri"/>
                <a:cs typeface="Calibri"/>
              </a:rPr>
              <a:t>29</a:t>
            </a:r>
            <a:endParaRPr sz="900">
              <a:latin typeface="Calibri"/>
              <a:cs typeface="Calibri"/>
            </a:endParaRPr>
          </a:p>
        </p:txBody>
      </p:sp>
      <p:sp>
        <p:nvSpPr>
          <p:cNvPr id="4" name="object 4"/>
          <p:cNvSpPr txBox="1"/>
          <p:nvPr/>
        </p:nvSpPr>
        <p:spPr>
          <a:xfrm>
            <a:off x="730251" y="452578"/>
            <a:ext cx="1210945" cy="238760"/>
          </a:xfrm>
          <a:prstGeom prst="rect">
            <a:avLst/>
          </a:prstGeom>
        </p:spPr>
        <p:txBody>
          <a:bodyPr vert="horz" wrap="square" lIns="0" tIns="12700" rIns="0" bIns="0" rtlCol="0">
            <a:spAutoFit/>
          </a:bodyPr>
          <a:lstStyle/>
          <a:p>
            <a:pPr marL="12700">
              <a:lnSpc>
                <a:spcPct val="100000"/>
              </a:lnSpc>
              <a:spcBef>
                <a:spcPts val="100"/>
              </a:spcBef>
            </a:pPr>
            <a:r>
              <a:rPr sz="1400" b="1" i="1" spc="-35" dirty="0">
                <a:solidFill>
                  <a:srgbClr val="262324"/>
                </a:solidFill>
                <a:latin typeface="Calibri"/>
                <a:cs typeface="Calibri"/>
              </a:rPr>
              <a:t>Improper</a:t>
            </a:r>
            <a:r>
              <a:rPr sz="1400" b="1" i="1" dirty="0">
                <a:solidFill>
                  <a:srgbClr val="262324"/>
                </a:solidFill>
                <a:latin typeface="Calibri"/>
                <a:cs typeface="Calibri"/>
              </a:rPr>
              <a:t> </a:t>
            </a:r>
            <a:r>
              <a:rPr sz="1400" b="1" i="1" spc="-10" dirty="0">
                <a:solidFill>
                  <a:srgbClr val="262324"/>
                </a:solidFill>
                <a:latin typeface="Calibri"/>
                <a:cs typeface="Calibri"/>
              </a:rPr>
              <a:t>action:</a:t>
            </a:r>
            <a:endParaRPr sz="1400">
              <a:latin typeface="Calibri"/>
              <a:cs typeface="Calibri"/>
            </a:endParaRPr>
          </a:p>
        </p:txBody>
      </p:sp>
      <p:sp>
        <p:nvSpPr>
          <p:cNvPr id="5" name="object 5"/>
          <p:cNvSpPr txBox="1"/>
          <p:nvPr/>
        </p:nvSpPr>
        <p:spPr>
          <a:xfrm>
            <a:off x="730251" y="668505"/>
            <a:ext cx="3054350" cy="1051560"/>
          </a:xfrm>
          <a:prstGeom prst="rect">
            <a:avLst/>
          </a:prstGeom>
        </p:spPr>
        <p:txBody>
          <a:bodyPr vert="horz" wrap="square" lIns="0" tIns="76200" rIns="0" bIns="0" rtlCol="0">
            <a:spAutoFit/>
          </a:bodyPr>
          <a:lstStyle/>
          <a:p>
            <a:pPr marL="240665" indent="-227965">
              <a:lnSpc>
                <a:spcPct val="100000"/>
              </a:lnSpc>
              <a:spcBef>
                <a:spcPts val="600"/>
              </a:spcBef>
              <a:buChar char="•"/>
              <a:tabLst>
                <a:tab pos="240665" algn="l"/>
              </a:tabLst>
            </a:pPr>
            <a:r>
              <a:rPr sz="1050" dirty="0">
                <a:solidFill>
                  <a:srgbClr val="262324"/>
                </a:solidFill>
                <a:latin typeface="Calibri"/>
                <a:cs typeface="Calibri"/>
              </a:rPr>
              <a:t>The</a:t>
            </a:r>
            <a:r>
              <a:rPr sz="1050" spc="-10" dirty="0">
                <a:solidFill>
                  <a:srgbClr val="262324"/>
                </a:solidFill>
                <a:latin typeface="Calibri"/>
                <a:cs typeface="Calibri"/>
              </a:rPr>
              <a:t> </a:t>
            </a:r>
            <a:r>
              <a:rPr sz="1050" spc="-25" dirty="0">
                <a:solidFill>
                  <a:srgbClr val="262324"/>
                </a:solidFill>
                <a:latin typeface="Calibri"/>
                <a:cs typeface="Calibri"/>
              </a:rPr>
              <a:t>unit</a:t>
            </a:r>
            <a:r>
              <a:rPr sz="1050" spc="-10" dirty="0">
                <a:solidFill>
                  <a:srgbClr val="262324"/>
                </a:solidFill>
                <a:latin typeface="Calibri"/>
                <a:cs typeface="Calibri"/>
              </a:rPr>
              <a:t> </a:t>
            </a:r>
            <a:r>
              <a:rPr sz="1050" dirty="0">
                <a:solidFill>
                  <a:srgbClr val="262324"/>
                </a:solidFill>
                <a:latin typeface="Calibri"/>
                <a:cs typeface="Calibri"/>
              </a:rPr>
              <a:t>leader</a:t>
            </a:r>
            <a:r>
              <a:rPr sz="1050" spc="-5" dirty="0">
                <a:solidFill>
                  <a:srgbClr val="262324"/>
                </a:solidFill>
                <a:latin typeface="Calibri"/>
                <a:cs typeface="Calibri"/>
              </a:rPr>
              <a:t> </a:t>
            </a:r>
            <a:r>
              <a:rPr sz="1050" dirty="0">
                <a:solidFill>
                  <a:srgbClr val="262324"/>
                </a:solidFill>
                <a:latin typeface="Calibri"/>
                <a:cs typeface="Calibri"/>
              </a:rPr>
              <a:t>leaves</a:t>
            </a:r>
            <a:r>
              <a:rPr sz="1050" spc="-10" dirty="0">
                <a:solidFill>
                  <a:srgbClr val="262324"/>
                </a:solidFill>
                <a:latin typeface="Calibri"/>
                <a:cs typeface="Calibri"/>
              </a:rPr>
              <a:t> swimmers</a:t>
            </a:r>
            <a:r>
              <a:rPr sz="1050" spc="-5" dirty="0">
                <a:solidFill>
                  <a:srgbClr val="262324"/>
                </a:solidFill>
                <a:latin typeface="Calibri"/>
                <a:cs typeface="Calibri"/>
              </a:rPr>
              <a:t> </a:t>
            </a:r>
            <a:r>
              <a:rPr sz="1050" spc="-10" dirty="0">
                <a:solidFill>
                  <a:srgbClr val="262324"/>
                </a:solidFill>
                <a:latin typeface="Calibri"/>
                <a:cs typeface="Calibri"/>
              </a:rPr>
              <a:t>unattended.</a:t>
            </a:r>
            <a:endParaRPr sz="1050">
              <a:latin typeface="Calibri"/>
              <a:cs typeface="Calibri"/>
            </a:endParaRPr>
          </a:p>
          <a:p>
            <a:pPr marL="240665" marR="523875" indent="-228600">
              <a:lnSpc>
                <a:spcPct val="111100"/>
              </a:lnSpc>
              <a:spcBef>
                <a:spcPts val="359"/>
              </a:spcBef>
              <a:buChar char="•"/>
              <a:tabLst>
                <a:tab pos="240665" algn="l"/>
              </a:tabLst>
            </a:pPr>
            <a:r>
              <a:rPr sz="1050" dirty="0">
                <a:solidFill>
                  <a:srgbClr val="262324"/>
                </a:solidFill>
                <a:latin typeface="Calibri"/>
                <a:cs typeface="Calibri"/>
              </a:rPr>
              <a:t>A </a:t>
            </a:r>
            <a:r>
              <a:rPr sz="1050" spc="-25" dirty="0">
                <a:solidFill>
                  <a:srgbClr val="262324"/>
                </a:solidFill>
                <a:latin typeface="Calibri"/>
                <a:cs typeface="Calibri"/>
              </a:rPr>
              <a:t>youth</a:t>
            </a:r>
            <a:r>
              <a:rPr sz="1050" dirty="0">
                <a:solidFill>
                  <a:srgbClr val="262324"/>
                </a:solidFill>
                <a:latin typeface="Calibri"/>
                <a:cs typeface="Calibri"/>
              </a:rPr>
              <a:t> is pressured</a:t>
            </a:r>
            <a:r>
              <a:rPr sz="1050" spc="5" dirty="0">
                <a:solidFill>
                  <a:srgbClr val="262324"/>
                </a:solidFill>
                <a:latin typeface="Calibri"/>
                <a:cs typeface="Calibri"/>
              </a:rPr>
              <a:t> </a:t>
            </a:r>
            <a:r>
              <a:rPr sz="1050" spc="-45" dirty="0">
                <a:solidFill>
                  <a:srgbClr val="262324"/>
                </a:solidFill>
                <a:latin typeface="Calibri"/>
                <a:cs typeface="Calibri"/>
              </a:rPr>
              <a:t>to</a:t>
            </a:r>
            <a:r>
              <a:rPr sz="1050" dirty="0">
                <a:solidFill>
                  <a:srgbClr val="262324"/>
                </a:solidFill>
                <a:latin typeface="Calibri"/>
                <a:cs typeface="Calibri"/>
              </a:rPr>
              <a:t> </a:t>
            </a:r>
            <a:r>
              <a:rPr sz="1050" spc="-40" dirty="0">
                <a:solidFill>
                  <a:srgbClr val="262324"/>
                </a:solidFill>
                <a:latin typeface="Calibri"/>
                <a:cs typeface="Calibri"/>
              </a:rPr>
              <a:t>attempt</a:t>
            </a:r>
            <a:r>
              <a:rPr sz="1050" dirty="0">
                <a:solidFill>
                  <a:srgbClr val="262324"/>
                </a:solidFill>
                <a:latin typeface="Calibri"/>
                <a:cs typeface="Calibri"/>
              </a:rPr>
              <a:t> a</a:t>
            </a:r>
            <a:r>
              <a:rPr sz="1050" spc="5" dirty="0">
                <a:solidFill>
                  <a:srgbClr val="262324"/>
                </a:solidFill>
                <a:latin typeface="Calibri"/>
                <a:cs typeface="Calibri"/>
              </a:rPr>
              <a:t> </a:t>
            </a:r>
            <a:r>
              <a:rPr sz="1050" dirty="0">
                <a:solidFill>
                  <a:srgbClr val="262324"/>
                </a:solidFill>
                <a:latin typeface="Calibri"/>
                <a:cs typeface="Calibri"/>
              </a:rPr>
              <a:t>skill he </a:t>
            </a:r>
            <a:r>
              <a:rPr sz="1050" spc="-25" dirty="0">
                <a:solidFill>
                  <a:srgbClr val="262324"/>
                </a:solidFill>
                <a:latin typeface="Calibri"/>
                <a:cs typeface="Calibri"/>
              </a:rPr>
              <a:t>is uncomfortable</a:t>
            </a:r>
            <a:r>
              <a:rPr sz="1050" spc="65" dirty="0">
                <a:solidFill>
                  <a:srgbClr val="262324"/>
                </a:solidFill>
                <a:latin typeface="Calibri"/>
                <a:cs typeface="Calibri"/>
              </a:rPr>
              <a:t> </a:t>
            </a:r>
            <a:r>
              <a:rPr sz="1050" spc="-10" dirty="0">
                <a:solidFill>
                  <a:srgbClr val="262324"/>
                </a:solidFill>
                <a:latin typeface="Calibri"/>
                <a:cs typeface="Calibri"/>
              </a:rPr>
              <a:t>doing.</a:t>
            </a:r>
            <a:endParaRPr sz="1050">
              <a:latin typeface="Calibri"/>
              <a:cs typeface="Calibri"/>
            </a:endParaRPr>
          </a:p>
          <a:p>
            <a:pPr marL="240665" marR="5080" indent="-228600">
              <a:lnSpc>
                <a:spcPct val="111100"/>
              </a:lnSpc>
              <a:spcBef>
                <a:spcPts val="359"/>
              </a:spcBef>
              <a:buChar char="•"/>
              <a:tabLst>
                <a:tab pos="240665" algn="l"/>
              </a:tabLst>
            </a:pPr>
            <a:r>
              <a:rPr sz="1050" dirty="0">
                <a:solidFill>
                  <a:srgbClr val="262324"/>
                </a:solidFill>
                <a:latin typeface="Calibri"/>
                <a:cs typeface="Calibri"/>
              </a:rPr>
              <a:t>Dangerous</a:t>
            </a:r>
            <a:r>
              <a:rPr sz="1050" spc="100" dirty="0">
                <a:solidFill>
                  <a:srgbClr val="262324"/>
                </a:solidFill>
                <a:latin typeface="Calibri"/>
                <a:cs typeface="Calibri"/>
              </a:rPr>
              <a:t> </a:t>
            </a:r>
            <a:r>
              <a:rPr sz="1050" dirty="0">
                <a:solidFill>
                  <a:srgbClr val="262324"/>
                </a:solidFill>
                <a:latin typeface="Calibri"/>
                <a:cs typeface="Calibri"/>
              </a:rPr>
              <a:t>actions</a:t>
            </a:r>
            <a:r>
              <a:rPr sz="1050" spc="100" dirty="0">
                <a:solidFill>
                  <a:srgbClr val="262324"/>
                </a:solidFill>
                <a:latin typeface="Calibri"/>
                <a:cs typeface="Calibri"/>
              </a:rPr>
              <a:t> </a:t>
            </a:r>
            <a:r>
              <a:rPr sz="1050" dirty="0">
                <a:solidFill>
                  <a:srgbClr val="262324"/>
                </a:solidFill>
                <a:latin typeface="Calibri"/>
                <a:cs typeface="Calibri"/>
              </a:rPr>
              <a:t>are</a:t>
            </a:r>
            <a:r>
              <a:rPr sz="1050" spc="100" dirty="0">
                <a:solidFill>
                  <a:srgbClr val="262324"/>
                </a:solidFill>
                <a:latin typeface="Calibri"/>
                <a:cs typeface="Calibri"/>
              </a:rPr>
              <a:t> </a:t>
            </a:r>
            <a:r>
              <a:rPr sz="1050" dirty="0">
                <a:solidFill>
                  <a:srgbClr val="262324"/>
                </a:solidFill>
                <a:latin typeface="Calibri"/>
                <a:cs typeface="Calibri"/>
              </a:rPr>
              <a:t>encouraged,</a:t>
            </a:r>
            <a:r>
              <a:rPr sz="1050" spc="105" dirty="0">
                <a:solidFill>
                  <a:srgbClr val="262324"/>
                </a:solidFill>
                <a:latin typeface="Calibri"/>
                <a:cs typeface="Calibri"/>
              </a:rPr>
              <a:t> </a:t>
            </a:r>
            <a:r>
              <a:rPr sz="1050" dirty="0">
                <a:solidFill>
                  <a:srgbClr val="262324"/>
                </a:solidFill>
                <a:latin typeface="Calibri"/>
                <a:cs typeface="Calibri"/>
              </a:rPr>
              <a:t>such</a:t>
            </a:r>
            <a:r>
              <a:rPr sz="1050" spc="100" dirty="0">
                <a:solidFill>
                  <a:srgbClr val="262324"/>
                </a:solidFill>
                <a:latin typeface="Calibri"/>
                <a:cs typeface="Calibri"/>
              </a:rPr>
              <a:t> </a:t>
            </a:r>
            <a:r>
              <a:rPr sz="1050" dirty="0">
                <a:solidFill>
                  <a:srgbClr val="262324"/>
                </a:solidFill>
                <a:latin typeface="Calibri"/>
                <a:cs typeface="Calibri"/>
              </a:rPr>
              <a:t>as</a:t>
            </a:r>
            <a:r>
              <a:rPr sz="1050" spc="100" dirty="0">
                <a:solidFill>
                  <a:srgbClr val="262324"/>
                </a:solidFill>
                <a:latin typeface="Calibri"/>
                <a:cs typeface="Calibri"/>
              </a:rPr>
              <a:t> </a:t>
            </a:r>
            <a:r>
              <a:rPr sz="1050" spc="-10" dirty="0">
                <a:solidFill>
                  <a:srgbClr val="262324"/>
                </a:solidFill>
                <a:latin typeface="Calibri"/>
                <a:cs typeface="Calibri"/>
              </a:rPr>
              <a:t>racing </a:t>
            </a:r>
            <a:r>
              <a:rPr sz="1050" dirty="0">
                <a:solidFill>
                  <a:srgbClr val="262324"/>
                </a:solidFill>
                <a:latin typeface="Calibri"/>
                <a:cs typeface="Calibri"/>
              </a:rPr>
              <a:t>starts</a:t>
            </a:r>
            <a:r>
              <a:rPr sz="1050" spc="-25" dirty="0">
                <a:solidFill>
                  <a:srgbClr val="262324"/>
                </a:solidFill>
                <a:latin typeface="Calibri"/>
                <a:cs typeface="Calibri"/>
              </a:rPr>
              <a:t> </a:t>
            </a:r>
            <a:r>
              <a:rPr sz="1050" dirty="0">
                <a:solidFill>
                  <a:srgbClr val="262324"/>
                </a:solidFill>
                <a:latin typeface="Calibri"/>
                <a:cs typeface="Calibri"/>
              </a:rPr>
              <a:t>in</a:t>
            </a:r>
            <a:r>
              <a:rPr sz="1050" spc="-20" dirty="0">
                <a:solidFill>
                  <a:srgbClr val="262324"/>
                </a:solidFill>
                <a:latin typeface="Calibri"/>
                <a:cs typeface="Calibri"/>
              </a:rPr>
              <a:t> </a:t>
            </a:r>
            <a:r>
              <a:rPr sz="1050" dirty="0">
                <a:solidFill>
                  <a:srgbClr val="262324"/>
                </a:solidFill>
                <a:latin typeface="Calibri"/>
                <a:cs typeface="Calibri"/>
              </a:rPr>
              <a:t>shallow</a:t>
            </a:r>
            <a:r>
              <a:rPr sz="1050" spc="-20" dirty="0">
                <a:solidFill>
                  <a:srgbClr val="262324"/>
                </a:solidFill>
                <a:latin typeface="Calibri"/>
                <a:cs typeface="Calibri"/>
              </a:rPr>
              <a:t> </a:t>
            </a:r>
            <a:r>
              <a:rPr sz="1050" dirty="0">
                <a:solidFill>
                  <a:srgbClr val="262324"/>
                </a:solidFill>
                <a:latin typeface="Calibri"/>
                <a:cs typeface="Calibri"/>
              </a:rPr>
              <a:t>water</a:t>
            </a:r>
            <a:r>
              <a:rPr sz="1050" spc="-25" dirty="0">
                <a:solidFill>
                  <a:srgbClr val="262324"/>
                </a:solidFill>
                <a:latin typeface="Calibri"/>
                <a:cs typeface="Calibri"/>
              </a:rPr>
              <a:t> </a:t>
            </a:r>
            <a:r>
              <a:rPr sz="1050" dirty="0">
                <a:solidFill>
                  <a:srgbClr val="262324"/>
                </a:solidFill>
                <a:latin typeface="Calibri"/>
                <a:cs typeface="Calibri"/>
              </a:rPr>
              <a:t>or</a:t>
            </a:r>
            <a:r>
              <a:rPr sz="1050" spc="-20" dirty="0">
                <a:solidFill>
                  <a:srgbClr val="262324"/>
                </a:solidFill>
                <a:latin typeface="Calibri"/>
                <a:cs typeface="Calibri"/>
              </a:rPr>
              <a:t> </a:t>
            </a:r>
            <a:r>
              <a:rPr sz="1050" spc="-10" dirty="0">
                <a:solidFill>
                  <a:srgbClr val="262324"/>
                </a:solidFill>
                <a:latin typeface="Calibri"/>
                <a:cs typeface="Calibri"/>
              </a:rPr>
              <a:t>running</a:t>
            </a:r>
            <a:r>
              <a:rPr sz="1050" spc="-20" dirty="0">
                <a:solidFill>
                  <a:srgbClr val="262324"/>
                </a:solidFill>
                <a:latin typeface="Calibri"/>
                <a:cs typeface="Calibri"/>
              </a:rPr>
              <a:t> </a:t>
            </a:r>
            <a:r>
              <a:rPr sz="1050" dirty="0">
                <a:solidFill>
                  <a:srgbClr val="262324"/>
                </a:solidFill>
                <a:latin typeface="Calibri"/>
                <a:cs typeface="Calibri"/>
              </a:rPr>
              <a:t>a</a:t>
            </a:r>
            <a:r>
              <a:rPr sz="1050" spc="-20" dirty="0">
                <a:solidFill>
                  <a:srgbClr val="262324"/>
                </a:solidFill>
                <a:latin typeface="Calibri"/>
                <a:cs typeface="Calibri"/>
              </a:rPr>
              <a:t> </a:t>
            </a:r>
            <a:r>
              <a:rPr sz="1050" spc="-10" dirty="0">
                <a:solidFill>
                  <a:srgbClr val="262324"/>
                </a:solidFill>
                <a:latin typeface="Calibri"/>
                <a:cs typeface="Calibri"/>
              </a:rPr>
              <a:t>low-</a:t>
            </a:r>
            <a:r>
              <a:rPr sz="1050" dirty="0">
                <a:solidFill>
                  <a:srgbClr val="262324"/>
                </a:solidFill>
                <a:latin typeface="Calibri"/>
                <a:cs typeface="Calibri"/>
              </a:rPr>
              <a:t>head</a:t>
            </a:r>
            <a:r>
              <a:rPr sz="1050" spc="-25" dirty="0">
                <a:solidFill>
                  <a:srgbClr val="262324"/>
                </a:solidFill>
                <a:latin typeface="Calibri"/>
                <a:cs typeface="Calibri"/>
              </a:rPr>
              <a:t> </a:t>
            </a:r>
            <a:r>
              <a:rPr sz="1050" spc="-20" dirty="0">
                <a:solidFill>
                  <a:srgbClr val="262324"/>
                </a:solidFill>
                <a:latin typeface="Calibri"/>
                <a:cs typeface="Calibri"/>
              </a:rPr>
              <a:t>dam.</a:t>
            </a:r>
            <a:endParaRPr sz="1050">
              <a:latin typeface="Calibri"/>
              <a:cs typeface="Calibri"/>
            </a:endParaRPr>
          </a:p>
        </p:txBody>
      </p:sp>
      <p:sp>
        <p:nvSpPr>
          <p:cNvPr id="6" name="object 6"/>
          <p:cNvSpPr txBox="1"/>
          <p:nvPr/>
        </p:nvSpPr>
        <p:spPr>
          <a:xfrm>
            <a:off x="730251" y="1796240"/>
            <a:ext cx="1082675" cy="238760"/>
          </a:xfrm>
          <a:prstGeom prst="rect">
            <a:avLst/>
          </a:prstGeom>
        </p:spPr>
        <p:txBody>
          <a:bodyPr vert="horz" wrap="square" lIns="0" tIns="12700" rIns="0" bIns="0" rtlCol="0">
            <a:spAutoFit/>
          </a:bodyPr>
          <a:lstStyle/>
          <a:p>
            <a:pPr marL="12700">
              <a:lnSpc>
                <a:spcPct val="100000"/>
              </a:lnSpc>
              <a:spcBef>
                <a:spcPts val="100"/>
              </a:spcBef>
            </a:pPr>
            <a:r>
              <a:rPr sz="1400" b="1" i="1" dirty="0">
                <a:solidFill>
                  <a:srgbClr val="262324"/>
                </a:solidFill>
                <a:latin typeface="Calibri"/>
                <a:cs typeface="Calibri"/>
              </a:rPr>
              <a:t>Lack</a:t>
            </a:r>
            <a:r>
              <a:rPr sz="1400" b="1" i="1" spc="35" dirty="0">
                <a:solidFill>
                  <a:srgbClr val="262324"/>
                </a:solidFill>
                <a:latin typeface="Calibri"/>
                <a:cs typeface="Calibri"/>
              </a:rPr>
              <a:t> </a:t>
            </a:r>
            <a:r>
              <a:rPr sz="1400" b="1" i="1" spc="-30" dirty="0">
                <a:solidFill>
                  <a:srgbClr val="262324"/>
                </a:solidFill>
                <a:latin typeface="Calibri"/>
                <a:cs typeface="Calibri"/>
              </a:rPr>
              <a:t>of</a:t>
            </a:r>
            <a:r>
              <a:rPr sz="1400" b="1" i="1" spc="35" dirty="0">
                <a:solidFill>
                  <a:srgbClr val="262324"/>
                </a:solidFill>
                <a:latin typeface="Calibri"/>
                <a:cs typeface="Calibri"/>
              </a:rPr>
              <a:t> </a:t>
            </a:r>
            <a:r>
              <a:rPr sz="1400" b="1" i="1" spc="-10" dirty="0">
                <a:solidFill>
                  <a:srgbClr val="262324"/>
                </a:solidFill>
                <a:latin typeface="Calibri"/>
                <a:cs typeface="Calibri"/>
              </a:rPr>
              <a:t>action:</a:t>
            </a:r>
            <a:endParaRPr sz="1400">
              <a:latin typeface="Calibri"/>
              <a:cs typeface="Calibri"/>
            </a:endParaRPr>
          </a:p>
        </p:txBody>
      </p:sp>
      <p:sp>
        <p:nvSpPr>
          <p:cNvPr id="7" name="object 7"/>
          <p:cNvSpPr txBox="1"/>
          <p:nvPr/>
        </p:nvSpPr>
        <p:spPr>
          <a:xfrm>
            <a:off x="730251" y="2012167"/>
            <a:ext cx="2757170" cy="873760"/>
          </a:xfrm>
          <a:prstGeom prst="rect">
            <a:avLst/>
          </a:prstGeom>
        </p:spPr>
        <p:txBody>
          <a:bodyPr vert="horz" wrap="square" lIns="0" tIns="76200" rIns="0" bIns="0" rtlCol="0">
            <a:spAutoFit/>
          </a:bodyPr>
          <a:lstStyle/>
          <a:p>
            <a:pPr marL="240665" indent="-227965">
              <a:lnSpc>
                <a:spcPct val="100000"/>
              </a:lnSpc>
              <a:spcBef>
                <a:spcPts val="600"/>
              </a:spcBef>
              <a:buChar char="•"/>
              <a:tabLst>
                <a:tab pos="240665" algn="l"/>
              </a:tabLst>
            </a:pPr>
            <a:r>
              <a:rPr sz="1050" spc="-10" dirty="0">
                <a:solidFill>
                  <a:srgbClr val="262324"/>
                </a:solidFill>
                <a:latin typeface="Calibri"/>
                <a:cs typeface="Calibri"/>
              </a:rPr>
              <a:t>First</a:t>
            </a:r>
            <a:r>
              <a:rPr sz="1050" spc="-5" dirty="0">
                <a:solidFill>
                  <a:srgbClr val="262324"/>
                </a:solidFill>
                <a:latin typeface="Calibri"/>
                <a:cs typeface="Calibri"/>
              </a:rPr>
              <a:t> </a:t>
            </a:r>
            <a:r>
              <a:rPr sz="1050" dirty="0">
                <a:solidFill>
                  <a:srgbClr val="262324"/>
                </a:solidFill>
                <a:latin typeface="Calibri"/>
                <a:cs typeface="Calibri"/>
              </a:rPr>
              <a:t>aid</a:t>
            </a:r>
            <a:r>
              <a:rPr sz="1050" spc="-5" dirty="0">
                <a:solidFill>
                  <a:srgbClr val="262324"/>
                </a:solidFill>
                <a:latin typeface="Calibri"/>
                <a:cs typeface="Calibri"/>
              </a:rPr>
              <a:t> </a:t>
            </a:r>
            <a:r>
              <a:rPr sz="1050" dirty="0">
                <a:solidFill>
                  <a:srgbClr val="262324"/>
                </a:solidFill>
                <a:latin typeface="Calibri"/>
                <a:cs typeface="Calibri"/>
              </a:rPr>
              <a:t>is </a:t>
            </a:r>
            <a:r>
              <a:rPr sz="1050" spc="-40" dirty="0">
                <a:solidFill>
                  <a:srgbClr val="262324"/>
                </a:solidFill>
                <a:latin typeface="Calibri"/>
                <a:cs typeface="Calibri"/>
              </a:rPr>
              <a:t>not</a:t>
            </a:r>
            <a:r>
              <a:rPr sz="1050" spc="-5" dirty="0">
                <a:solidFill>
                  <a:srgbClr val="262324"/>
                </a:solidFill>
                <a:latin typeface="Calibri"/>
                <a:cs typeface="Calibri"/>
              </a:rPr>
              <a:t> </a:t>
            </a:r>
            <a:r>
              <a:rPr sz="1050" spc="-20" dirty="0">
                <a:solidFill>
                  <a:srgbClr val="262324"/>
                </a:solidFill>
                <a:latin typeface="Calibri"/>
                <a:cs typeface="Calibri"/>
              </a:rPr>
              <a:t>provided,</a:t>
            </a:r>
            <a:r>
              <a:rPr sz="1050" spc="-5" dirty="0">
                <a:solidFill>
                  <a:srgbClr val="262324"/>
                </a:solidFill>
                <a:latin typeface="Calibri"/>
                <a:cs typeface="Calibri"/>
              </a:rPr>
              <a:t> </a:t>
            </a:r>
            <a:r>
              <a:rPr sz="1050" dirty="0">
                <a:solidFill>
                  <a:srgbClr val="262324"/>
                </a:solidFill>
                <a:latin typeface="Calibri"/>
                <a:cs typeface="Calibri"/>
              </a:rPr>
              <a:t>or is</a:t>
            </a:r>
            <a:r>
              <a:rPr sz="1050" spc="-5" dirty="0">
                <a:solidFill>
                  <a:srgbClr val="262324"/>
                </a:solidFill>
                <a:latin typeface="Calibri"/>
                <a:cs typeface="Calibri"/>
              </a:rPr>
              <a:t> </a:t>
            </a:r>
            <a:r>
              <a:rPr sz="1050" spc="-10" dirty="0">
                <a:solidFill>
                  <a:srgbClr val="262324"/>
                </a:solidFill>
                <a:latin typeface="Calibri"/>
                <a:cs typeface="Calibri"/>
              </a:rPr>
              <a:t>stopped</a:t>
            </a:r>
            <a:r>
              <a:rPr sz="1050" dirty="0">
                <a:solidFill>
                  <a:srgbClr val="262324"/>
                </a:solidFill>
                <a:latin typeface="Calibri"/>
                <a:cs typeface="Calibri"/>
              </a:rPr>
              <a:t> </a:t>
            </a:r>
            <a:r>
              <a:rPr sz="1050" spc="-40" dirty="0">
                <a:solidFill>
                  <a:srgbClr val="262324"/>
                </a:solidFill>
                <a:latin typeface="Calibri"/>
                <a:cs typeface="Calibri"/>
              </a:rPr>
              <a:t>too</a:t>
            </a:r>
            <a:r>
              <a:rPr sz="1050" spc="-5" dirty="0">
                <a:solidFill>
                  <a:srgbClr val="262324"/>
                </a:solidFill>
                <a:latin typeface="Calibri"/>
                <a:cs typeface="Calibri"/>
              </a:rPr>
              <a:t> </a:t>
            </a:r>
            <a:r>
              <a:rPr sz="1050" spc="-10" dirty="0">
                <a:solidFill>
                  <a:srgbClr val="262324"/>
                </a:solidFill>
                <a:latin typeface="Calibri"/>
                <a:cs typeface="Calibri"/>
              </a:rPr>
              <a:t>soon.</a:t>
            </a:r>
            <a:endParaRPr sz="1050">
              <a:latin typeface="Calibri"/>
              <a:cs typeface="Calibri"/>
            </a:endParaRPr>
          </a:p>
          <a:p>
            <a:pPr marL="240665" indent="-227965">
              <a:lnSpc>
                <a:spcPct val="100000"/>
              </a:lnSpc>
              <a:spcBef>
                <a:spcPts val="500"/>
              </a:spcBef>
              <a:buChar char="•"/>
              <a:tabLst>
                <a:tab pos="240665" algn="l"/>
              </a:tabLst>
            </a:pPr>
            <a:r>
              <a:rPr sz="1050" dirty="0">
                <a:solidFill>
                  <a:srgbClr val="262324"/>
                </a:solidFill>
                <a:latin typeface="Calibri"/>
                <a:cs typeface="Calibri"/>
              </a:rPr>
              <a:t>Rapids</a:t>
            </a:r>
            <a:r>
              <a:rPr sz="1050" spc="5" dirty="0">
                <a:solidFill>
                  <a:srgbClr val="262324"/>
                </a:solidFill>
                <a:latin typeface="Calibri"/>
                <a:cs typeface="Calibri"/>
              </a:rPr>
              <a:t> </a:t>
            </a:r>
            <a:r>
              <a:rPr sz="1050" dirty="0">
                <a:solidFill>
                  <a:srgbClr val="262324"/>
                </a:solidFill>
                <a:latin typeface="Calibri"/>
                <a:cs typeface="Calibri"/>
              </a:rPr>
              <a:t>are</a:t>
            </a:r>
            <a:r>
              <a:rPr sz="1050" spc="5" dirty="0">
                <a:solidFill>
                  <a:srgbClr val="262324"/>
                </a:solidFill>
                <a:latin typeface="Calibri"/>
                <a:cs typeface="Calibri"/>
              </a:rPr>
              <a:t> </a:t>
            </a:r>
            <a:r>
              <a:rPr sz="1050" spc="-40" dirty="0">
                <a:solidFill>
                  <a:srgbClr val="262324"/>
                </a:solidFill>
                <a:latin typeface="Calibri"/>
                <a:cs typeface="Calibri"/>
              </a:rPr>
              <a:t>not</a:t>
            </a:r>
            <a:r>
              <a:rPr sz="1050" spc="5" dirty="0">
                <a:solidFill>
                  <a:srgbClr val="262324"/>
                </a:solidFill>
                <a:latin typeface="Calibri"/>
                <a:cs typeface="Calibri"/>
              </a:rPr>
              <a:t> </a:t>
            </a:r>
            <a:r>
              <a:rPr sz="1050" spc="-10" dirty="0">
                <a:solidFill>
                  <a:srgbClr val="262324"/>
                </a:solidFill>
                <a:latin typeface="Calibri"/>
                <a:cs typeface="Calibri"/>
              </a:rPr>
              <a:t>scouted.</a:t>
            </a:r>
            <a:endParaRPr sz="1050">
              <a:latin typeface="Calibri"/>
              <a:cs typeface="Calibri"/>
            </a:endParaRPr>
          </a:p>
          <a:p>
            <a:pPr marL="240665" marR="404495" indent="-228600">
              <a:lnSpc>
                <a:spcPct val="111100"/>
              </a:lnSpc>
              <a:spcBef>
                <a:spcPts val="359"/>
              </a:spcBef>
              <a:buChar char="•"/>
              <a:tabLst>
                <a:tab pos="240665" algn="l"/>
              </a:tabLst>
            </a:pPr>
            <a:r>
              <a:rPr sz="1050" dirty="0">
                <a:solidFill>
                  <a:srgbClr val="262324"/>
                </a:solidFill>
                <a:latin typeface="Calibri"/>
                <a:cs typeface="Calibri"/>
              </a:rPr>
              <a:t>Rules</a:t>
            </a:r>
            <a:r>
              <a:rPr sz="1050" spc="-10" dirty="0">
                <a:solidFill>
                  <a:srgbClr val="262324"/>
                </a:solidFill>
                <a:latin typeface="Calibri"/>
                <a:cs typeface="Calibri"/>
              </a:rPr>
              <a:t> </a:t>
            </a:r>
            <a:r>
              <a:rPr sz="1050" dirty="0">
                <a:solidFill>
                  <a:srgbClr val="262324"/>
                </a:solidFill>
                <a:latin typeface="Calibri"/>
                <a:cs typeface="Calibri"/>
              </a:rPr>
              <a:t>are</a:t>
            </a:r>
            <a:r>
              <a:rPr sz="1050" spc="-5" dirty="0">
                <a:solidFill>
                  <a:srgbClr val="262324"/>
                </a:solidFill>
                <a:latin typeface="Calibri"/>
                <a:cs typeface="Calibri"/>
              </a:rPr>
              <a:t> </a:t>
            </a:r>
            <a:r>
              <a:rPr sz="1050" spc="-40" dirty="0">
                <a:solidFill>
                  <a:srgbClr val="262324"/>
                </a:solidFill>
                <a:latin typeface="Calibri"/>
                <a:cs typeface="Calibri"/>
              </a:rPr>
              <a:t>not</a:t>
            </a:r>
            <a:r>
              <a:rPr sz="1050" spc="-10" dirty="0">
                <a:solidFill>
                  <a:srgbClr val="262324"/>
                </a:solidFill>
                <a:latin typeface="Calibri"/>
                <a:cs typeface="Calibri"/>
              </a:rPr>
              <a:t> enforced,</a:t>
            </a:r>
            <a:r>
              <a:rPr sz="1050" spc="-5" dirty="0">
                <a:solidFill>
                  <a:srgbClr val="262324"/>
                </a:solidFill>
                <a:latin typeface="Calibri"/>
                <a:cs typeface="Calibri"/>
              </a:rPr>
              <a:t> </a:t>
            </a:r>
            <a:r>
              <a:rPr sz="1050" dirty="0">
                <a:solidFill>
                  <a:srgbClr val="262324"/>
                </a:solidFill>
                <a:latin typeface="Calibri"/>
                <a:cs typeface="Calibri"/>
              </a:rPr>
              <a:t>or</a:t>
            </a:r>
            <a:r>
              <a:rPr sz="1050" spc="-5" dirty="0">
                <a:solidFill>
                  <a:srgbClr val="262324"/>
                </a:solidFill>
                <a:latin typeface="Calibri"/>
                <a:cs typeface="Calibri"/>
              </a:rPr>
              <a:t> </a:t>
            </a:r>
            <a:r>
              <a:rPr sz="1050" dirty="0">
                <a:solidFill>
                  <a:srgbClr val="262324"/>
                </a:solidFill>
                <a:latin typeface="Calibri"/>
                <a:cs typeface="Calibri"/>
              </a:rPr>
              <a:t>are</a:t>
            </a:r>
            <a:r>
              <a:rPr sz="1050" spc="-10" dirty="0">
                <a:solidFill>
                  <a:srgbClr val="262324"/>
                </a:solidFill>
                <a:latin typeface="Calibri"/>
                <a:cs typeface="Calibri"/>
              </a:rPr>
              <a:t> enforced inconsistently.</a:t>
            </a:r>
            <a:endParaRPr sz="1050">
              <a:latin typeface="Calibri"/>
              <a:cs typeface="Calibri"/>
            </a:endParaRPr>
          </a:p>
        </p:txBody>
      </p:sp>
      <p:sp>
        <p:nvSpPr>
          <p:cNvPr id="8" name="object 8"/>
          <p:cNvSpPr txBox="1"/>
          <p:nvPr/>
        </p:nvSpPr>
        <p:spPr>
          <a:xfrm>
            <a:off x="730251" y="2880274"/>
            <a:ext cx="3054985" cy="2540635"/>
          </a:xfrm>
          <a:prstGeom prst="rect">
            <a:avLst/>
          </a:prstGeom>
        </p:spPr>
        <p:txBody>
          <a:bodyPr vert="horz" wrap="square" lIns="0" tIns="17145" rIns="0" bIns="0" rtlCol="0">
            <a:spAutoFit/>
          </a:bodyPr>
          <a:lstStyle/>
          <a:p>
            <a:pPr marL="12700" marR="5080" indent="-635" algn="just">
              <a:lnSpc>
                <a:spcPct val="110800"/>
              </a:lnSpc>
              <a:spcBef>
                <a:spcPts val="135"/>
              </a:spcBef>
            </a:pPr>
            <a:r>
              <a:rPr sz="1050" dirty="0">
                <a:solidFill>
                  <a:srgbClr val="262324"/>
                </a:solidFill>
                <a:latin typeface="Calibri"/>
                <a:cs typeface="Calibri"/>
              </a:rPr>
              <a:t>According</a:t>
            </a:r>
            <a:r>
              <a:rPr sz="1050" spc="330" dirty="0">
                <a:solidFill>
                  <a:srgbClr val="262324"/>
                </a:solidFill>
                <a:latin typeface="Calibri"/>
                <a:cs typeface="Calibri"/>
              </a:rPr>
              <a:t> </a:t>
            </a:r>
            <a:r>
              <a:rPr sz="1050" dirty="0">
                <a:solidFill>
                  <a:srgbClr val="262324"/>
                </a:solidFill>
                <a:latin typeface="Calibri"/>
                <a:cs typeface="Calibri"/>
              </a:rPr>
              <a:t>to</a:t>
            </a:r>
            <a:r>
              <a:rPr sz="1050" spc="330" dirty="0">
                <a:solidFill>
                  <a:srgbClr val="262324"/>
                </a:solidFill>
                <a:latin typeface="Calibri"/>
                <a:cs typeface="Calibri"/>
              </a:rPr>
              <a:t> </a:t>
            </a:r>
            <a:r>
              <a:rPr sz="1200" b="1" dirty="0">
                <a:solidFill>
                  <a:srgbClr val="262324"/>
                </a:solidFill>
                <a:latin typeface="Calibri"/>
                <a:cs typeface="Calibri"/>
              </a:rPr>
              <a:t>respondent</a:t>
            </a:r>
            <a:r>
              <a:rPr sz="1200" b="1" spc="380" dirty="0">
                <a:solidFill>
                  <a:srgbClr val="262324"/>
                </a:solidFill>
                <a:latin typeface="Calibri"/>
                <a:cs typeface="Calibri"/>
              </a:rPr>
              <a:t> </a:t>
            </a:r>
            <a:r>
              <a:rPr sz="1200" b="1" dirty="0">
                <a:solidFill>
                  <a:srgbClr val="262324"/>
                </a:solidFill>
                <a:latin typeface="Calibri"/>
                <a:cs typeface="Calibri"/>
              </a:rPr>
              <a:t>superior</a:t>
            </a:r>
            <a:r>
              <a:rPr sz="1200" b="1" spc="380" dirty="0">
                <a:solidFill>
                  <a:srgbClr val="262324"/>
                </a:solidFill>
                <a:latin typeface="Calibri"/>
                <a:cs typeface="Calibri"/>
              </a:rPr>
              <a:t> </a:t>
            </a:r>
            <a:r>
              <a:rPr sz="1200" b="1" dirty="0">
                <a:solidFill>
                  <a:srgbClr val="262324"/>
                </a:solidFill>
                <a:latin typeface="Calibri"/>
                <a:cs typeface="Calibri"/>
              </a:rPr>
              <a:t>doctrine,</a:t>
            </a:r>
            <a:r>
              <a:rPr sz="1200" b="1" spc="380" dirty="0">
                <a:solidFill>
                  <a:srgbClr val="262324"/>
                </a:solidFill>
                <a:latin typeface="Calibri"/>
                <a:cs typeface="Calibri"/>
              </a:rPr>
              <a:t> </a:t>
            </a:r>
            <a:r>
              <a:rPr sz="1050" spc="-25" dirty="0">
                <a:solidFill>
                  <a:srgbClr val="262324"/>
                </a:solidFill>
                <a:latin typeface="Calibri"/>
                <a:cs typeface="Calibri"/>
              </a:rPr>
              <a:t>an </a:t>
            </a:r>
            <a:r>
              <a:rPr sz="1050" spc="-10" dirty="0">
                <a:solidFill>
                  <a:srgbClr val="262324"/>
                </a:solidFill>
                <a:latin typeface="Calibri"/>
                <a:cs typeface="Calibri"/>
              </a:rPr>
              <a:t>organization</a:t>
            </a:r>
            <a:r>
              <a:rPr sz="1050" spc="-15" dirty="0">
                <a:solidFill>
                  <a:srgbClr val="262324"/>
                </a:solidFill>
                <a:latin typeface="Calibri"/>
                <a:cs typeface="Calibri"/>
              </a:rPr>
              <a:t> </a:t>
            </a:r>
            <a:r>
              <a:rPr sz="1050" dirty="0">
                <a:solidFill>
                  <a:srgbClr val="262324"/>
                </a:solidFill>
                <a:latin typeface="Calibri"/>
                <a:cs typeface="Calibri"/>
              </a:rPr>
              <a:t>or</a:t>
            </a:r>
            <a:r>
              <a:rPr sz="1050" spc="-15" dirty="0">
                <a:solidFill>
                  <a:srgbClr val="262324"/>
                </a:solidFill>
                <a:latin typeface="Calibri"/>
                <a:cs typeface="Calibri"/>
              </a:rPr>
              <a:t> </a:t>
            </a:r>
            <a:r>
              <a:rPr sz="1050" spc="-20" dirty="0">
                <a:solidFill>
                  <a:srgbClr val="262324"/>
                </a:solidFill>
                <a:latin typeface="Calibri"/>
                <a:cs typeface="Calibri"/>
              </a:rPr>
              <a:t>employer</a:t>
            </a:r>
            <a:r>
              <a:rPr sz="1050" spc="-10" dirty="0">
                <a:solidFill>
                  <a:srgbClr val="262324"/>
                </a:solidFill>
                <a:latin typeface="Calibri"/>
                <a:cs typeface="Calibri"/>
              </a:rPr>
              <a:t> </a:t>
            </a:r>
            <a:r>
              <a:rPr sz="1050" dirty="0">
                <a:solidFill>
                  <a:srgbClr val="262324"/>
                </a:solidFill>
                <a:latin typeface="Calibri"/>
                <a:cs typeface="Calibri"/>
              </a:rPr>
              <a:t>can</a:t>
            </a:r>
            <a:r>
              <a:rPr sz="1050" spc="-15" dirty="0">
                <a:solidFill>
                  <a:srgbClr val="262324"/>
                </a:solidFill>
                <a:latin typeface="Calibri"/>
                <a:cs typeface="Calibri"/>
              </a:rPr>
              <a:t> </a:t>
            </a:r>
            <a:r>
              <a:rPr sz="1050" dirty="0">
                <a:solidFill>
                  <a:srgbClr val="262324"/>
                </a:solidFill>
                <a:latin typeface="Calibri"/>
                <a:cs typeface="Calibri"/>
              </a:rPr>
              <a:t>be</a:t>
            </a:r>
            <a:r>
              <a:rPr sz="1050" spc="-10" dirty="0">
                <a:solidFill>
                  <a:srgbClr val="262324"/>
                </a:solidFill>
                <a:latin typeface="Calibri"/>
                <a:cs typeface="Calibri"/>
              </a:rPr>
              <a:t> </a:t>
            </a:r>
            <a:r>
              <a:rPr sz="1050" dirty="0">
                <a:solidFill>
                  <a:srgbClr val="262324"/>
                </a:solidFill>
                <a:latin typeface="Calibri"/>
                <a:cs typeface="Calibri"/>
              </a:rPr>
              <a:t>held</a:t>
            </a:r>
            <a:r>
              <a:rPr sz="1050" spc="-15" dirty="0">
                <a:solidFill>
                  <a:srgbClr val="262324"/>
                </a:solidFill>
                <a:latin typeface="Calibri"/>
                <a:cs typeface="Calibri"/>
              </a:rPr>
              <a:t> </a:t>
            </a:r>
            <a:r>
              <a:rPr sz="1050" dirty="0">
                <a:solidFill>
                  <a:srgbClr val="262324"/>
                </a:solidFill>
                <a:latin typeface="Calibri"/>
                <a:cs typeface="Calibri"/>
              </a:rPr>
              <a:t>responsible</a:t>
            </a:r>
            <a:r>
              <a:rPr sz="1050" spc="-15" dirty="0">
                <a:solidFill>
                  <a:srgbClr val="262324"/>
                </a:solidFill>
                <a:latin typeface="Calibri"/>
                <a:cs typeface="Calibri"/>
              </a:rPr>
              <a:t> </a:t>
            </a:r>
            <a:r>
              <a:rPr sz="1050" dirty="0">
                <a:solidFill>
                  <a:srgbClr val="262324"/>
                </a:solidFill>
                <a:latin typeface="Calibri"/>
                <a:cs typeface="Calibri"/>
              </a:rPr>
              <a:t>for</a:t>
            </a:r>
            <a:r>
              <a:rPr sz="1050" spc="-10"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negligence</a:t>
            </a:r>
            <a:r>
              <a:rPr sz="1050" spc="-10" dirty="0">
                <a:solidFill>
                  <a:srgbClr val="262324"/>
                </a:solidFill>
                <a:latin typeface="Calibri"/>
                <a:cs typeface="Calibri"/>
              </a:rPr>
              <a:t> </a:t>
            </a:r>
            <a:r>
              <a:rPr sz="1050" spc="-20" dirty="0">
                <a:solidFill>
                  <a:srgbClr val="262324"/>
                </a:solidFill>
                <a:latin typeface="Calibri"/>
                <a:cs typeface="Calibri"/>
              </a:rPr>
              <a:t>of</a:t>
            </a:r>
            <a:r>
              <a:rPr sz="1050" spc="-5"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spc="-20" dirty="0">
                <a:solidFill>
                  <a:srgbClr val="262324"/>
                </a:solidFill>
                <a:latin typeface="Calibri"/>
                <a:cs typeface="Calibri"/>
              </a:rPr>
              <a:t>volunteer</a:t>
            </a:r>
            <a:r>
              <a:rPr sz="1050" spc="-5" dirty="0">
                <a:solidFill>
                  <a:srgbClr val="262324"/>
                </a:solidFill>
                <a:latin typeface="Calibri"/>
                <a:cs typeface="Calibri"/>
              </a:rPr>
              <a:t> </a:t>
            </a:r>
            <a:r>
              <a:rPr sz="1050" spc="-10" dirty="0">
                <a:solidFill>
                  <a:srgbClr val="262324"/>
                </a:solidFill>
                <a:latin typeface="Calibri"/>
                <a:cs typeface="Calibri"/>
              </a:rPr>
              <a:t>or</a:t>
            </a:r>
            <a:r>
              <a:rPr sz="1050" spc="-5" dirty="0">
                <a:solidFill>
                  <a:srgbClr val="262324"/>
                </a:solidFill>
                <a:latin typeface="Calibri"/>
                <a:cs typeface="Calibri"/>
              </a:rPr>
              <a:t> </a:t>
            </a:r>
            <a:r>
              <a:rPr sz="1050" spc="-25" dirty="0">
                <a:solidFill>
                  <a:srgbClr val="262324"/>
                </a:solidFill>
                <a:latin typeface="Calibri"/>
                <a:cs typeface="Calibri"/>
              </a:rPr>
              <a:t>employee.</a:t>
            </a:r>
            <a:r>
              <a:rPr sz="1050" spc="-5" dirty="0">
                <a:solidFill>
                  <a:srgbClr val="262324"/>
                </a:solidFill>
                <a:latin typeface="Calibri"/>
                <a:cs typeface="Calibri"/>
              </a:rPr>
              <a:t> </a:t>
            </a:r>
            <a:r>
              <a:rPr sz="1050" dirty="0">
                <a:solidFill>
                  <a:srgbClr val="262324"/>
                </a:solidFill>
                <a:latin typeface="Calibri"/>
                <a:cs typeface="Calibri"/>
              </a:rPr>
              <a:t>The</a:t>
            </a:r>
            <a:r>
              <a:rPr sz="1050" spc="-5" dirty="0">
                <a:solidFill>
                  <a:srgbClr val="262324"/>
                </a:solidFill>
                <a:latin typeface="Calibri"/>
                <a:cs typeface="Calibri"/>
              </a:rPr>
              <a:t> </a:t>
            </a:r>
            <a:r>
              <a:rPr sz="1050" spc="-10" dirty="0">
                <a:solidFill>
                  <a:srgbClr val="262324"/>
                </a:solidFill>
                <a:latin typeface="Calibri"/>
                <a:cs typeface="Calibri"/>
              </a:rPr>
              <a:t>Scoutmaster, </a:t>
            </a:r>
            <a:r>
              <a:rPr sz="1050" dirty="0">
                <a:solidFill>
                  <a:srgbClr val="262324"/>
                </a:solidFill>
                <a:latin typeface="Calibri"/>
                <a:cs typeface="Calibri"/>
              </a:rPr>
              <a:t>the</a:t>
            </a:r>
            <a:r>
              <a:rPr sz="1050" spc="140" dirty="0">
                <a:solidFill>
                  <a:srgbClr val="262324"/>
                </a:solidFill>
                <a:latin typeface="Calibri"/>
                <a:cs typeface="Calibri"/>
              </a:rPr>
              <a:t> </a:t>
            </a:r>
            <a:r>
              <a:rPr sz="1050" dirty="0">
                <a:solidFill>
                  <a:srgbClr val="262324"/>
                </a:solidFill>
                <a:latin typeface="Calibri"/>
                <a:cs typeface="Calibri"/>
              </a:rPr>
              <a:t>local</a:t>
            </a:r>
            <a:r>
              <a:rPr sz="1050" spc="145" dirty="0">
                <a:solidFill>
                  <a:srgbClr val="262324"/>
                </a:solidFill>
                <a:latin typeface="Calibri"/>
                <a:cs typeface="Calibri"/>
              </a:rPr>
              <a:t> </a:t>
            </a:r>
            <a:r>
              <a:rPr sz="1050" dirty="0">
                <a:solidFill>
                  <a:srgbClr val="262324"/>
                </a:solidFill>
                <a:latin typeface="Calibri"/>
                <a:cs typeface="Calibri"/>
              </a:rPr>
              <a:t>council,</a:t>
            </a:r>
            <a:r>
              <a:rPr sz="1050" spc="140" dirty="0">
                <a:solidFill>
                  <a:srgbClr val="262324"/>
                </a:solidFill>
                <a:latin typeface="Calibri"/>
                <a:cs typeface="Calibri"/>
              </a:rPr>
              <a:t> </a:t>
            </a:r>
            <a:r>
              <a:rPr sz="1050" dirty="0">
                <a:solidFill>
                  <a:srgbClr val="262324"/>
                </a:solidFill>
                <a:latin typeface="Calibri"/>
                <a:cs typeface="Calibri"/>
              </a:rPr>
              <a:t>and</a:t>
            </a:r>
            <a:r>
              <a:rPr sz="1050" spc="145" dirty="0">
                <a:solidFill>
                  <a:srgbClr val="262324"/>
                </a:solidFill>
                <a:latin typeface="Calibri"/>
                <a:cs typeface="Calibri"/>
              </a:rPr>
              <a:t> </a:t>
            </a:r>
            <a:r>
              <a:rPr sz="1050" dirty="0">
                <a:solidFill>
                  <a:srgbClr val="262324"/>
                </a:solidFill>
                <a:latin typeface="Calibri"/>
                <a:cs typeface="Calibri"/>
              </a:rPr>
              <a:t>the</a:t>
            </a:r>
            <a:r>
              <a:rPr sz="1050" spc="140" dirty="0">
                <a:solidFill>
                  <a:srgbClr val="262324"/>
                </a:solidFill>
                <a:latin typeface="Calibri"/>
                <a:cs typeface="Calibri"/>
              </a:rPr>
              <a:t> </a:t>
            </a:r>
            <a:r>
              <a:rPr sz="1050" dirty="0">
                <a:solidFill>
                  <a:srgbClr val="262324"/>
                </a:solidFill>
                <a:latin typeface="Calibri"/>
                <a:cs typeface="Calibri"/>
              </a:rPr>
              <a:t>National</a:t>
            </a:r>
            <a:r>
              <a:rPr sz="1050" spc="145" dirty="0">
                <a:solidFill>
                  <a:srgbClr val="262324"/>
                </a:solidFill>
                <a:latin typeface="Calibri"/>
                <a:cs typeface="Calibri"/>
              </a:rPr>
              <a:t> </a:t>
            </a:r>
            <a:r>
              <a:rPr sz="1050" dirty="0">
                <a:solidFill>
                  <a:srgbClr val="262324"/>
                </a:solidFill>
                <a:latin typeface="Calibri"/>
                <a:cs typeface="Calibri"/>
              </a:rPr>
              <a:t>Council</a:t>
            </a:r>
            <a:r>
              <a:rPr sz="1050" spc="140" dirty="0">
                <a:solidFill>
                  <a:srgbClr val="262324"/>
                </a:solidFill>
                <a:latin typeface="Calibri"/>
                <a:cs typeface="Calibri"/>
              </a:rPr>
              <a:t> </a:t>
            </a:r>
            <a:r>
              <a:rPr sz="1050" dirty="0">
                <a:solidFill>
                  <a:srgbClr val="262324"/>
                </a:solidFill>
                <a:latin typeface="Calibri"/>
                <a:cs typeface="Calibri"/>
              </a:rPr>
              <a:t>may</a:t>
            </a:r>
            <a:r>
              <a:rPr sz="1050" spc="145" dirty="0">
                <a:solidFill>
                  <a:srgbClr val="262324"/>
                </a:solidFill>
                <a:latin typeface="Calibri"/>
                <a:cs typeface="Calibri"/>
              </a:rPr>
              <a:t> </a:t>
            </a:r>
            <a:r>
              <a:rPr sz="1050" dirty="0">
                <a:solidFill>
                  <a:srgbClr val="262324"/>
                </a:solidFill>
                <a:latin typeface="Calibri"/>
                <a:cs typeface="Calibri"/>
              </a:rPr>
              <a:t>all</a:t>
            </a:r>
            <a:r>
              <a:rPr sz="1050" spc="140" dirty="0">
                <a:solidFill>
                  <a:srgbClr val="262324"/>
                </a:solidFill>
                <a:latin typeface="Calibri"/>
                <a:cs typeface="Calibri"/>
              </a:rPr>
              <a:t> </a:t>
            </a:r>
            <a:r>
              <a:rPr sz="1050" spc="-25" dirty="0">
                <a:solidFill>
                  <a:srgbClr val="262324"/>
                </a:solidFill>
                <a:latin typeface="Calibri"/>
                <a:cs typeface="Calibri"/>
              </a:rPr>
              <a:t>be </a:t>
            </a:r>
            <a:r>
              <a:rPr sz="1050" dirty="0">
                <a:solidFill>
                  <a:srgbClr val="262324"/>
                </a:solidFill>
                <a:latin typeface="Calibri"/>
                <a:cs typeface="Calibri"/>
              </a:rPr>
              <a:t>named</a:t>
            </a:r>
            <a:r>
              <a:rPr sz="1050" spc="105" dirty="0">
                <a:solidFill>
                  <a:srgbClr val="262324"/>
                </a:solidFill>
                <a:latin typeface="Calibri"/>
                <a:cs typeface="Calibri"/>
              </a:rPr>
              <a:t> </a:t>
            </a:r>
            <a:r>
              <a:rPr sz="1050" dirty="0">
                <a:solidFill>
                  <a:srgbClr val="262324"/>
                </a:solidFill>
                <a:latin typeface="Calibri"/>
                <a:cs typeface="Calibri"/>
              </a:rPr>
              <a:t>in</a:t>
            </a:r>
            <a:r>
              <a:rPr sz="1050" spc="110" dirty="0">
                <a:solidFill>
                  <a:srgbClr val="262324"/>
                </a:solidFill>
                <a:latin typeface="Calibri"/>
                <a:cs typeface="Calibri"/>
              </a:rPr>
              <a:t> </a:t>
            </a:r>
            <a:r>
              <a:rPr sz="1050" dirty="0">
                <a:solidFill>
                  <a:srgbClr val="262324"/>
                </a:solidFill>
                <a:latin typeface="Calibri"/>
                <a:cs typeface="Calibri"/>
              </a:rPr>
              <a:t>a</a:t>
            </a:r>
            <a:r>
              <a:rPr sz="1050" spc="105" dirty="0">
                <a:solidFill>
                  <a:srgbClr val="262324"/>
                </a:solidFill>
                <a:latin typeface="Calibri"/>
                <a:cs typeface="Calibri"/>
              </a:rPr>
              <a:t> </a:t>
            </a:r>
            <a:r>
              <a:rPr sz="1050" dirty="0">
                <a:solidFill>
                  <a:srgbClr val="262324"/>
                </a:solidFill>
                <a:latin typeface="Calibri"/>
                <a:cs typeface="Calibri"/>
              </a:rPr>
              <a:t>suit</a:t>
            </a:r>
            <a:r>
              <a:rPr sz="1050" spc="110" dirty="0">
                <a:solidFill>
                  <a:srgbClr val="262324"/>
                </a:solidFill>
                <a:latin typeface="Calibri"/>
                <a:cs typeface="Calibri"/>
              </a:rPr>
              <a:t> </a:t>
            </a:r>
            <a:r>
              <a:rPr sz="1050" dirty="0">
                <a:solidFill>
                  <a:srgbClr val="262324"/>
                </a:solidFill>
                <a:latin typeface="Calibri"/>
                <a:cs typeface="Calibri"/>
              </a:rPr>
              <a:t>that</a:t>
            </a:r>
            <a:r>
              <a:rPr sz="1050" spc="110" dirty="0">
                <a:solidFill>
                  <a:srgbClr val="262324"/>
                </a:solidFill>
                <a:latin typeface="Calibri"/>
                <a:cs typeface="Calibri"/>
              </a:rPr>
              <a:t> </a:t>
            </a:r>
            <a:r>
              <a:rPr sz="1050" dirty="0">
                <a:solidFill>
                  <a:srgbClr val="262324"/>
                </a:solidFill>
                <a:latin typeface="Calibri"/>
                <a:cs typeface="Calibri"/>
              </a:rPr>
              <a:t>originates</a:t>
            </a:r>
            <a:r>
              <a:rPr sz="1050" spc="105" dirty="0">
                <a:solidFill>
                  <a:srgbClr val="262324"/>
                </a:solidFill>
                <a:latin typeface="Calibri"/>
                <a:cs typeface="Calibri"/>
              </a:rPr>
              <a:t> </a:t>
            </a:r>
            <a:r>
              <a:rPr sz="1050" dirty="0">
                <a:solidFill>
                  <a:srgbClr val="262324"/>
                </a:solidFill>
                <a:latin typeface="Calibri"/>
                <a:cs typeface="Calibri"/>
              </a:rPr>
              <a:t>from</a:t>
            </a:r>
            <a:r>
              <a:rPr sz="1050" spc="110" dirty="0">
                <a:solidFill>
                  <a:srgbClr val="262324"/>
                </a:solidFill>
                <a:latin typeface="Calibri"/>
                <a:cs typeface="Calibri"/>
              </a:rPr>
              <a:t> </a:t>
            </a:r>
            <a:r>
              <a:rPr sz="1050" dirty="0">
                <a:solidFill>
                  <a:srgbClr val="262324"/>
                </a:solidFill>
                <a:latin typeface="Calibri"/>
                <a:cs typeface="Calibri"/>
              </a:rPr>
              <a:t>the</a:t>
            </a:r>
            <a:r>
              <a:rPr sz="1050" spc="110" dirty="0">
                <a:solidFill>
                  <a:srgbClr val="262324"/>
                </a:solidFill>
                <a:latin typeface="Calibri"/>
                <a:cs typeface="Calibri"/>
              </a:rPr>
              <a:t> </a:t>
            </a:r>
            <a:r>
              <a:rPr sz="1050" dirty="0">
                <a:solidFill>
                  <a:srgbClr val="262324"/>
                </a:solidFill>
                <a:latin typeface="Calibri"/>
                <a:cs typeface="Calibri"/>
              </a:rPr>
              <a:t>actions</a:t>
            </a:r>
            <a:r>
              <a:rPr sz="1050" spc="105" dirty="0">
                <a:solidFill>
                  <a:srgbClr val="262324"/>
                </a:solidFill>
                <a:latin typeface="Calibri"/>
                <a:cs typeface="Calibri"/>
              </a:rPr>
              <a:t> </a:t>
            </a:r>
            <a:r>
              <a:rPr sz="1050" dirty="0">
                <a:solidFill>
                  <a:srgbClr val="262324"/>
                </a:solidFill>
                <a:latin typeface="Calibri"/>
                <a:cs typeface="Calibri"/>
              </a:rPr>
              <a:t>of</a:t>
            </a:r>
            <a:r>
              <a:rPr sz="1050" spc="110" dirty="0">
                <a:solidFill>
                  <a:srgbClr val="262324"/>
                </a:solidFill>
                <a:latin typeface="Calibri"/>
                <a:cs typeface="Calibri"/>
              </a:rPr>
              <a:t> </a:t>
            </a:r>
            <a:r>
              <a:rPr sz="1050" spc="-25" dirty="0">
                <a:solidFill>
                  <a:srgbClr val="262324"/>
                </a:solidFill>
                <a:latin typeface="Calibri"/>
                <a:cs typeface="Calibri"/>
              </a:rPr>
              <a:t>an </a:t>
            </a:r>
            <a:r>
              <a:rPr sz="1050" dirty="0">
                <a:solidFill>
                  <a:srgbClr val="262324"/>
                </a:solidFill>
                <a:latin typeface="Calibri"/>
                <a:cs typeface="Calibri"/>
              </a:rPr>
              <a:t>assistant</a:t>
            </a:r>
            <a:r>
              <a:rPr sz="1050" spc="135" dirty="0">
                <a:solidFill>
                  <a:srgbClr val="262324"/>
                </a:solidFill>
                <a:latin typeface="Calibri"/>
                <a:cs typeface="Calibri"/>
              </a:rPr>
              <a:t> </a:t>
            </a:r>
            <a:r>
              <a:rPr sz="1050" dirty="0">
                <a:solidFill>
                  <a:srgbClr val="262324"/>
                </a:solidFill>
                <a:latin typeface="Calibri"/>
                <a:cs typeface="Calibri"/>
              </a:rPr>
              <a:t>leader.</a:t>
            </a:r>
            <a:r>
              <a:rPr sz="1050" spc="140" dirty="0">
                <a:solidFill>
                  <a:srgbClr val="262324"/>
                </a:solidFill>
                <a:latin typeface="Calibri"/>
                <a:cs typeface="Calibri"/>
              </a:rPr>
              <a:t> </a:t>
            </a:r>
            <a:r>
              <a:rPr sz="1050" dirty="0">
                <a:solidFill>
                  <a:srgbClr val="262324"/>
                </a:solidFill>
                <a:latin typeface="Calibri"/>
                <a:cs typeface="Calibri"/>
              </a:rPr>
              <a:t>While</a:t>
            </a:r>
            <a:r>
              <a:rPr sz="1050" spc="135" dirty="0">
                <a:solidFill>
                  <a:srgbClr val="262324"/>
                </a:solidFill>
                <a:latin typeface="Calibri"/>
                <a:cs typeface="Calibri"/>
              </a:rPr>
              <a:t> </a:t>
            </a:r>
            <a:r>
              <a:rPr sz="1050" dirty="0">
                <a:solidFill>
                  <a:srgbClr val="262324"/>
                </a:solidFill>
                <a:latin typeface="Calibri"/>
                <a:cs typeface="Calibri"/>
              </a:rPr>
              <a:t>the</a:t>
            </a:r>
            <a:r>
              <a:rPr sz="1050" spc="140" dirty="0">
                <a:solidFill>
                  <a:srgbClr val="262324"/>
                </a:solidFill>
                <a:latin typeface="Calibri"/>
                <a:cs typeface="Calibri"/>
              </a:rPr>
              <a:t> </a:t>
            </a:r>
            <a:r>
              <a:rPr sz="1050" dirty="0">
                <a:solidFill>
                  <a:srgbClr val="262324"/>
                </a:solidFill>
                <a:latin typeface="Calibri"/>
                <a:cs typeface="Calibri"/>
              </a:rPr>
              <a:t>attorneys</a:t>
            </a:r>
            <a:r>
              <a:rPr sz="1050" spc="135" dirty="0">
                <a:solidFill>
                  <a:srgbClr val="262324"/>
                </a:solidFill>
                <a:latin typeface="Calibri"/>
                <a:cs typeface="Calibri"/>
              </a:rPr>
              <a:t> </a:t>
            </a:r>
            <a:r>
              <a:rPr sz="1050" dirty="0">
                <a:solidFill>
                  <a:srgbClr val="262324"/>
                </a:solidFill>
                <a:latin typeface="Calibri"/>
                <a:cs typeface="Calibri"/>
              </a:rPr>
              <a:t>representing</a:t>
            </a:r>
            <a:r>
              <a:rPr sz="1050" spc="140"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plaintiff</a:t>
            </a:r>
            <a:r>
              <a:rPr sz="1050" spc="45" dirty="0">
                <a:solidFill>
                  <a:srgbClr val="262324"/>
                </a:solidFill>
                <a:latin typeface="Calibri"/>
                <a:cs typeface="Calibri"/>
              </a:rPr>
              <a:t> </a:t>
            </a:r>
            <a:r>
              <a:rPr sz="1050" dirty="0">
                <a:solidFill>
                  <a:srgbClr val="262324"/>
                </a:solidFill>
                <a:latin typeface="Calibri"/>
                <a:cs typeface="Calibri"/>
              </a:rPr>
              <a:t>may</a:t>
            </a:r>
            <a:r>
              <a:rPr sz="1050" spc="50" dirty="0">
                <a:solidFill>
                  <a:srgbClr val="262324"/>
                </a:solidFill>
                <a:latin typeface="Calibri"/>
                <a:cs typeface="Calibri"/>
              </a:rPr>
              <a:t> </a:t>
            </a:r>
            <a:r>
              <a:rPr sz="1050" dirty="0">
                <a:solidFill>
                  <a:srgbClr val="262324"/>
                </a:solidFill>
                <a:latin typeface="Calibri"/>
                <a:cs typeface="Calibri"/>
              </a:rPr>
              <a:t>prefer</a:t>
            </a:r>
            <a:r>
              <a:rPr sz="1050" spc="50" dirty="0">
                <a:solidFill>
                  <a:srgbClr val="262324"/>
                </a:solidFill>
                <a:latin typeface="Calibri"/>
                <a:cs typeface="Calibri"/>
              </a:rPr>
              <a:t> </a:t>
            </a:r>
            <a:r>
              <a:rPr sz="1050" dirty="0">
                <a:solidFill>
                  <a:srgbClr val="262324"/>
                </a:solidFill>
                <a:latin typeface="Calibri"/>
                <a:cs typeface="Calibri"/>
              </a:rPr>
              <a:t>to</a:t>
            </a:r>
            <a:r>
              <a:rPr sz="1050" spc="50" dirty="0">
                <a:solidFill>
                  <a:srgbClr val="262324"/>
                </a:solidFill>
                <a:latin typeface="Calibri"/>
                <a:cs typeface="Calibri"/>
              </a:rPr>
              <a:t> </a:t>
            </a:r>
            <a:r>
              <a:rPr sz="1050" dirty="0">
                <a:solidFill>
                  <a:srgbClr val="262324"/>
                </a:solidFill>
                <a:latin typeface="Calibri"/>
                <a:cs typeface="Calibri"/>
              </a:rPr>
              <a:t>go</a:t>
            </a:r>
            <a:r>
              <a:rPr sz="1050" spc="50" dirty="0">
                <a:solidFill>
                  <a:srgbClr val="262324"/>
                </a:solidFill>
                <a:latin typeface="Calibri"/>
                <a:cs typeface="Calibri"/>
              </a:rPr>
              <a:t> </a:t>
            </a:r>
            <a:r>
              <a:rPr sz="1050" dirty="0">
                <a:solidFill>
                  <a:srgbClr val="262324"/>
                </a:solidFill>
                <a:latin typeface="Calibri"/>
                <a:cs typeface="Calibri"/>
              </a:rPr>
              <a:t>after</a:t>
            </a:r>
            <a:r>
              <a:rPr sz="1050" spc="50" dirty="0">
                <a:solidFill>
                  <a:srgbClr val="262324"/>
                </a:solidFill>
                <a:latin typeface="Calibri"/>
                <a:cs typeface="Calibri"/>
              </a:rPr>
              <a:t> </a:t>
            </a:r>
            <a:r>
              <a:rPr sz="1050" dirty="0">
                <a:solidFill>
                  <a:srgbClr val="262324"/>
                </a:solidFill>
                <a:latin typeface="Calibri"/>
                <a:cs typeface="Calibri"/>
              </a:rPr>
              <a:t>the</a:t>
            </a:r>
            <a:r>
              <a:rPr sz="1050" spc="50" dirty="0">
                <a:solidFill>
                  <a:srgbClr val="262324"/>
                </a:solidFill>
                <a:latin typeface="Calibri"/>
                <a:cs typeface="Calibri"/>
              </a:rPr>
              <a:t> </a:t>
            </a:r>
            <a:r>
              <a:rPr sz="1050" dirty="0">
                <a:solidFill>
                  <a:srgbClr val="262324"/>
                </a:solidFill>
                <a:latin typeface="Calibri"/>
                <a:cs typeface="Calibri"/>
              </a:rPr>
              <a:t>“deep</a:t>
            </a:r>
            <a:r>
              <a:rPr sz="1050" spc="50" dirty="0">
                <a:solidFill>
                  <a:srgbClr val="262324"/>
                </a:solidFill>
                <a:latin typeface="Calibri"/>
                <a:cs typeface="Calibri"/>
              </a:rPr>
              <a:t> </a:t>
            </a:r>
            <a:r>
              <a:rPr sz="1050" dirty="0">
                <a:solidFill>
                  <a:srgbClr val="262324"/>
                </a:solidFill>
                <a:latin typeface="Calibri"/>
                <a:cs typeface="Calibri"/>
              </a:rPr>
              <a:t>pockets”</a:t>
            </a:r>
            <a:r>
              <a:rPr sz="1050" spc="45" dirty="0">
                <a:solidFill>
                  <a:srgbClr val="262324"/>
                </a:solidFill>
                <a:latin typeface="Calibri"/>
                <a:cs typeface="Calibri"/>
              </a:rPr>
              <a:t> </a:t>
            </a:r>
            <a:r>
              <a:rPr sz="1050" spc="-25" dirty="0">
                <a:solidFill>
                  <a:srgbClr val="262324"/>
                </a:solidFill>
                <a:latin typeface="Calibri"/>
                <a:cs typeface="Calibri"/>
              </a:rPr>
              <a:t>that </a:t>
            </a:r>
            <a:r>
              <a:rPr sz="1050" dirty="0">
                <a:solidFill>
                  <a:srgbClr val="262324"/>
                </a:solidFill>
                <a:latin typeface="Calibri"/>
                <a:cs typeface="Calibri"/>
              </a:rPr>
              <a:t>can</a:t>
            </a:r>
            <a:r>
              <a:rPr sz="1050" spc="-5" dirty="0">
                <a:solidFill>
                  <a:srgbClr val="262324"/>
                </a:solidFill>
                <a:latin typeface="Calibri"/>
                <a:cs typeface="Calibri"/>
              </a:rPr>
              <a:t> </a:t>
            </a:r>
            <a:r>
              <a:rPr sz="1050" spc="-20" dirty="0">
                <a:solidFill>
                  <a:srgbClr val="262324"/>
                </a:solidFill>
                <a:latin typeface="Calibri"/>
                <a:cs typeface="Calibri"/>
              </a:rPr>
              <a:t>afford</a:t>
            </a:r>
            <a:r>
              <a:rPr sz="1050" spc="-5" dirty="0">
                <a:solidFill>
                  <a:srgbClr val="262324"/>
                </a:solidFill>
                <a:latin typeface="Calibri"/>
                <a:cs typeface="Calibri"/>
              </a:rPr>
              <a:t> </a:t>
            </a:r>
            <a:r>
              <a:rPr sz="1050" spc="-45" dirty="0">
                <a:solidFill>
                  <a:srgbClr val="262324"/>
                </a:solidFill>
                <a:latin typeface="Calibri"/>
                <a:cs typeface="Calibri"/>
              </a:rPr>
              <a:t>both</a:t>
            </a:r>
            <a:r>
              <a:rPr sz="1050" dirty="0">
                <a:solidFill>
                  <a:srgbClr val="262324"/>
                </a:solidFill>
                <a:latin typeface="Calibri"/>
                <a:cs typeface="Calibri"/>
              </a:rPr>
              <a:t> </a:t>
            </a:r>
            <a:r>
              <a:rPr sz="1050" spc="-35" dirty="0">
                <a:solidFill>
                  <a:srgbClr val="262324"/>
                </a:solidFill>
                <a:latin typeface="Calibri"/>
                <a:cs typeface="Calibri"/>
              </a:rPr>
              <a:t>the</a:t>
            </a:r>
            <a:r>
              <a:rPr sz="1050" spc="-5" dirty="0">
                <a:solidFill>
                  <a:srgbClr val="262324"/>
                </a:solidFill>
                <a:latin typeface="Calibri"/>
                <a:cs typeface="Calibri"/>
              </a:rPr>
              <a:t> </a:t>
            </a:r>
            <a:r>
              <a:rPr sz="1050" dirty="0">
                <a:solidFill>
                  <a:srgbClr val="262324"/>
                </a:solidFill>
                <a:latin typeface="Calibri"/>
                <a:cs typeface="Calibri"/>
              </a:rPr>
              <a:t>legal</a:t>
            </a:r>
            <a:r>
              <a:rPr sz="1050" spc="-5" dirty="0">
                <a:solidFill>
                  <a:srgbClr val="262324"/>
                </a:solidFill>
                <a:latin typeface="Calibri"/>
                <a:cs typeface="Calibri"/>
              </a:rPr>
              <a:t> </a:t>
            </a:r>
            <a:r>
              <a:rPr sz="1050" dirty="0">
                <a:solidFill>
                  <a:srgbClr val="262324"/>
                </a:solidFill>
                <a:latin typeface="Calibri"/>
                <a:cs typeface="Calibri"/>
              </a:rPr>
              <a:t>fees </a:t>
            </a:r>
            <a:r>
              <a:rPr sz="1050" spc="-10" dirty="0">
                <a:solidFill>
                  <a:srgbClr val="262324"/>
                </a:solidFill>
                <a:latin typeface="Calibri"/>
                <a:cs typeface="Calibri"/>
              </a:rPr>
              <a:t>and</a:t>
            </a:r>
            <a:r>
              <a:rPr sz="1050" spc="-5" dirty="0">
                <a:solidFill>
                  <a:srgbClr val="262324"/>
                </a:solidFill>
                <a:latin typeface="Calibri"/>
                <a:cs typeface="Calibri"/>
              </a:rPr>
              <a:t> </a:t>
            </a:r>
            <a:r>
              <a:rPr sz="1050" spc="-35" dirty="0">
                <a:solidFill>
                  <a:srgbClr val="262324"/>
                </a:solidFill>
                <a:latin typeface="Calibri"/>
                <a:cs typeface="Calibri"/>
              </a:rPr>
              <a:t>the</a:t>
            </a:r>
            <a:r>
              <a:rPr sz="1050" spc="-5" dirty="0">
                <a:solidFill>
                  <a:srgbClr val="262324"/>
                </a:solidFill>
                <a:latin typeface="Calibri"/>
                <a:cs typeface="Calibri"/>
              </a:rPr>
              <a:t> </a:t>
            </a:r>
            <a:r>
              <a:rPr sz="1050" dirty="0">
                <a:solidFill>
                  <a:srgbClr val="262324"/>
                </a:solidFill>
                <a:latin typeface="Calibri"/>
                <a:cs typeface="Calibri"/>
              </a:rPr>
              <a:t>care </a:t>
            </a:r>
            <a:r>
              <a:rPr sz="1050" spc="-20" dirty="0">
                <a:solidFill>
                  <a:srgbClr val="262324"/>
                </a:solidFill>
                <a:latin typeface="Calibri"/>
                <a:cs typeface="Calibri"/>
              </a:rPr>
              <a:t>due</a:t>
            </a:r>
            <a:r>
              <a:rPr sz="1050" spc="-5" dirty="0">
                <a:solidFill>
                  <a:srgbClr val="262324"/>
                </a:solidFill>
                <a:latin typeface="Calibri"/>
                <a:cs typeface="Calibri"/>
              </a:rPr>
              <a:t> </a:t>
            </a:r>
            <a:r>
              <a:rPr sz="1050" dirty="0">
                <a:solidFill>
                  <a:srgbClr val="262324"/>
                </a:solidFill>
                <a:latin typeface="Calibri"/>
                <a:cs typeface="Calibri"/>
              </a:rPr>
              <a:t>an</a:t>
            </a:r>
            <a:r>
              <a:rPr sz="1050" spc="-5" dirty="0">
                <a:solidFill>
                  <a:srgbClr val="262324"/>
                </a:solidFill>
                <a:latin typeface="Calibri"/>
                <a:cs typeface="Calibri"/>
              </a:rPr>
              <a:t> </a:t>
            </a:r>
            <a:r>
              <a:rPr sz="1050" spc="-10" dirty="0">
                <a:solidFill>
                  <a:srgbClr val="262324"/>
                </a:solidFill>
                <a:latin typeface="Calibri"/>
                <a:cs typeface="Calibri"/>
              </a:rPr>
              <a:t>injured </a:t>
            </a:r>
            <a:r>
              <a:rPr sz="1050" dirty="0">
                <a:solidFill>
                  <a:srgbClr val="262324"/>
                </a:solidFill>
                <a:latin typeface="Calibri"/>
                <a:cs typeface="Calibri"/>
              </a:rPr>
              <a:t>party,</a:t>
            </a:r>
            <a:r>
              <a:rPr sz="1050" spc="254" dirty="0">
                <a:solidFill>
                  <a:srgbClr val="262324"/>
                </a:solidFill>
                <a:latin typeface="Calibri"/>
                <a:cs typeface="Calibri"/>
              </a:rPr>
              <a:t> </a:t>
            </a:r>
            <a:r>
              <a:rPr sz="1050" dirty="0">
                <a:solidFill>
                  <a:srgbClr val="262324"/>
                </a:solidFill>
                <a:latin typeface="Calibri"/>
                <a:cs typeface="Calibri"/>
              </a:rPr>
              <a:t>lack</a:t>
            </a:r>
            <a:r>
              <a:rPr sz="1050" spc="254" dirty="0">
                <a:solidFill>
                  <a:srgbClr val="262324"/>
                </a:solidFill>
                <a:latin typeface="Calibri"/>
                <a:cs typeface="Calibri"/>
              </a:rPr>
              <a:t> </a:t>
            </a:r>
            <a:r>
              <a:rPr sz="1050" dirty="0">
                <a:solidFill>
                  <a:srgbClr val="262324"/>
                </a:solidFill>
                <a:latin typeface="Calibri"/>
                <a:cs typeface="Calibri"/>
              </a:rPr>
              <a:t>of</a:t>
            </a:r>
            <a:r>
              <a:rPr sz="1050" spc="254" dirty="0">
                <a:solidFill>
                  <a:srgbClr val="262324"/>
                </a:solidFill>
                <a:latin typeface="Calibri"/>
                <a:cs typeface="Calibri"/>
              </a:rPr>
              <a:t> </a:t>
            </a:r>
            <a:r>
              <a:rPr sz="1050" dirty="0">
                <a:solidFill>
                  <a:srgbClr val="262324"/>
                </a:solidFill>
                <a:latin typeface="Calibri"/>
                <a:cs typeface="Calibri"/>
              </a:rPr>
              <a:t>personal</a:t>
            </a:r>
            <a:r>
              <a:rPr sz="1050" spc="254" dirty="0">
                <a:solidFill>
                  <a:srgbClr val="262324"/>
                </a:solidFill>
                <a:latin typeface="Calibri"/>
                <a:cs typeface="Calibri"/>
              </a:rPr>
              <a:t> </a:t>
            </a:r>
            <a:r>
              <a:rPr sz="1050" dirty="0">
                <a:solidFill>
                  <a:srgbClr val="262324"/>
                </a:solidFill>
                <a:latin typeface="Calibri"/>
                <a:cs typeface="Calibri"/>
              </a:rPr>
              <a:t>wealth</a:t>
            </a:r>
            <a:r>
              <a:rPr sz="1050" spc="254" dirty="0">
                <a:solidFill>
                  <a:srgbClr val="262324"/>
                </a:solidFill>
                <a:latin typeface="Calibri"/>
                <a:cs typeface="Calibri"/>
              </a:rPr>
              <a:t> </a:t>
            </a:r>
            <a:r>
              <a:rPr sz="1050" dirty="0">
                <a:solidFill>
                  <a:srgbClr val="262324"/>
                </a:solidFill>
                <a:latin typeface="Calibri"/>
                <a:cs typeface="Calibri"/>
              </a:rPr>
              <a:t>does</a:t>
            </a:r>
            <a:r>
              <a:rPr sz="1050" spc="254" dirty="0">
                <a:solidFill>
                  <a:srgbClr val="262324"/>
                </a:solidFill>
                <a:latin typeface="Calibri"/>
                <a:cs typeface="Calibri"/>
              </a:rPr>
              <a:t> </a:t>
            </a:r>
            <a:r>
              <a:rPr sz="1050" dirty="0">
                <a:solidFill>
                  <a:srgbClr val="262324"/>
                </a:solidFill>
                <a:latin typeface="Calibri"/>
                <a:cs typeface="Calibri"/>
              </a:rPr>
              <a:t>not</a:t>
            </a:r>
            <a:r>
              <a:rPr sz="1050" spc="254" dirty="0">
                <a:solidFill>
                  <a:srgbClr val="262324"/>
                </a:solidFill>
                <a:latin typeface="Calibri"/>
                <a:cs typeface="Calibri"/>
              </a:rPr>
              <a:t> </a:t>
            </a:r>
            <a:r>
              <a:rPr sz="1050" dirty="0">
                <a:solidFill>
                  <a:srgbClr val="262324"/>
                </a:solidFill>
                <a:latin typeface="Calibri"/>
                <a:cs typeface="Calibri"/>
              </a:rPr>
              <a:t>protect</a:t>
            </a:r>
            <a:r>
              <a:rPr sz="1050" spc="254" dirty="0">
                <a:solidFill>
                  <a:srgbClr val="262324"/>
                </a:solidFill>
                <a:latin typeface="Calibri"/>
                <a:cs typeface="Calibri"/>
              </a:rPr>
              <a:t> </a:t>
            </a:r>
            <a:r>
              <a:rPr sz="1050" spc="-25" dirty="0">
                <a:solidFill>
                  <a:srgbClr val="262324"/>
                </a:solidFill>
                <a:latin typeface="Calibri"/>
                <a:cs typeface="Calibri"/>
              </a:rPr>
              <a:t>any </a:t>
            </a:r>
            <a:r>
              <a:rPr sz="1050" spc="-20" dirty="0">
                <a:solidFill>
                  <a:srgbClr val="262324"/>
                </a:solidFill>
                <a:latin typeface="Calibri"/>
                <a:cs typeface="Calibri"/>
              </a:rPr>
              <a:t>defendant</a:t>
            </a:r>
            <a:r>
              <a:rPr sz="1050" spc="-15" dirty="0">
                <a:solidFill>
                  <a:srgbClr val="262324"/>
                </a:solidFill>
                <a:latin typeface="Calibri"/>
                <a:cs typeface="Calibri"/>
              </a:rPr>
              <a:t> </a:t>
            </a:r>
            <a:r>
              <a:rPr sz="1050" spc="-45" dirty="0">
                <a:solidFill>
                  <a:srgbClr val="262324"/>
                </a:solidFill>
                <a:latin typeface="Calibri"/>
                <a:cs typeface="Calibri"/>
              </a:rPr>
              <a:t>from</a:t>
            </a:r>
            <a:r>
              <a:rPr sz="1050" spc="-10" dirty="0">
                <a:solidFill>
                  <a:srgbClr val="262324"/>
                </a:solidFill>
                <a:latin typeface="Calibri"/>
                <a:cs typeface="Calibri"/>
              </a:rPr>
              <a:t> </a:t>
            </a:r>
            <a:r>
              <a:rPr sz="1050" spc="-20" dirty="0">
                <a:solidFill>
                  <a:srgbClr val="262324"/>
                </a:solidFill>
                <a:latin typeface="Calibri"/>
                <a:cs typeface="Calibri"/>
              </a:rPr>
              <a:t>the</a:t>
            </a:r>
            <a:r>
              <a:rPr sz="1050" spc="-10" dirty="0">
                <a:solidFill>
                  <a:srgbClr val="262324"/>
                </a:solidFill>
                <a:latin typeface="Calibri"/>
                <a:cs typeface="Calibri"/>
              </a:rPr>
              <a:t> wrath of</a:t>
            </a:r>
            <a:r>
              <a:rPr sz="1050" spc="-15" dirty="0">
                <a:solidFill>
                  <a:srgbClr val="262324"/>
                </a:solidFill>
                <a:latin typeface="Calibri"/>
                <a:cs typeface="Calibri"/>
              </a:rPr>
              <a:t> </a:t>
            </a:r>
            <a:r>
              <a:rPr sz="1050" dirty="0">
                <a:solidFill>
                  <a:srgbClr val="262324"/>
                </a:solidFill>
                <a:latin typeface="Calibri"/>
                <a:cs typeface="Calibri"/>
              </a:rPr>
              <a:t>an</a:t>
            </a:r>
            <a:r>
              <a:rPr sz="1050" spc="-10" dirty="0">
                <a:solidFill>
                  <a:srgbClr val="262324"/>
                </a:solidFill>
                <a:latin typeface="Calibri"/>
                <a:cs typeface="Calibri"/>
              </a:rPr>
              <a:t> </a:t>
            </a:r>
            <a:r>
              <a:rPr sz="1050" dirty="0">
                <a:solidFill>
                  <a:srgbClr val="262324"/>
                </a:solidFill>
                <a:latin typeface="Calibri"/>
                <a:cs typeface="Calibri"/>
              </a:rPr>
              <a:t>aggrieved</a:t>
            </a:r>
            <a:r>
              <a:rPr sz="1050" spc="-10" dirty="0">
                <a:solidFill>
                  <a:srgbClr val="262324"/>
                </a:solidFill>
                <a:latin typeface="Calibri"/>
                <a:cs typeface="Calibri"/>
              </a:rPr>
              <a:t> </a:t>
            </a:r>
            <a:r>
              <a:rPr sz="1050" spc="-20" dirty="0">
                <a:solidFill>
                  <a:srgbClr val="262324"/>
                </a:solidFill>
                <a:latin typeface="Calibri"/>
                <a:cs typeface="Calibri"/>
              </a:rPr>
              <a:t>parent</a:t>
            </a:r>
            <a:r>
              <a:rPr sz="1050" spc="-10" dirty="0">
                <a:solidFill>
                  <a:srgbClr val="262324"/>
                </a:solidFill>
                <a:latin typeface="Calibri"/>
                <a:cs typeface="Calibri"/>
              </a:rPr>
              <a:t> </a:t>
            </a:r>
            <a:r>
              <a:rPr sz="1050" dirty="0">
                <a:solidFill>
                  <a:srgbClr val="262324"/>
                </a:solidFill>
                <a:latin typeface="Calibri"/>
                <a:cs typeface="Calibri"/>
              </a:rPr>
              <a:t>and</a:t>
            </a:r>
            <a:r>
              <a:rPr sz="1050" spc="-15" dirty="0">
                <a:solidFill>
                  <a:srgbClr val="262324"/>
                </a:solidFill>
                <a:latin typeface="Calibri"/>
                <a:cs typeface="Calibri"/>
              </a:rPr>
              <a:t> </a:t>
            </a:r>
            <a:r>
              <a:rPr sz="1050" spc="-25" dirty="0">
                <a:solidFill>
                  <a:srgbClr val="262324"/>
                </a:solidFill>
                <a:latin typeface="Calibri"/>
                <a:cs typeface="Calibri"/>
              </a:rPr>
              <a:t>the </a:t>
            </a:r>
            <a:r>
              <a:rPr sz="1050" spc="-10" dirty="0">
                <a:solidFill>
                  <a:srgbClr val="262324"/>
                </a:solidFill>
                <a:latin typeface="Calibri"/>
                <a:cs typeface="Calibri"/>
              </a:rPr>
              <a:t>indignation</a:t>
            </a:r>
            <a:r>
              <a:rPr sz="1050" spc="45" dirty="0">
                <a:solidFill>
                  <a:srgbClr val="262324"/>
                </a:solidFill>
                <a:latin typeface="Calibri"/>
                <a:cs typeface="Calibri"/>
              </a:rPr>
              <a:t> </a:t>
            </a:r>
            <a:r>
              <a:rPr sz="1050" dirty="0">
                <a:solidFill>
                  <a:srgbClr val="262324"/>
                </a:solidFill>
                <a:latin typeface="Calibri"/>
                <a:cs typeface="Calibri"/>
              </a:rPr>
              <a:t>of</a:t>
            </a:r>
            <a:r>
              <a:rPr sz="1050" spc="45" dirty="0">
                <a:solidFill>
                  <a:srgbClr val="262324"/>
                </a:solidFill>
                <a:latin typeface="Calibri"/>
                <a:cs typeface="Calibri"/>
              </a:rPr>
              <a:t> </a:t>
            </a:r>
            <a:r>
              <a:rPr sz="1050" dirty="0">
                <a:solidFill>
                  <a:srgbClr val="262324"/>
                </a:solidFill>
                <a:latin typeface="Calibri"/>
                <a:cs typeface="Calibri"/>
              </a:rPr>
              <a:t>a</a:t>
            </a:r>
            <a:r>
              <a:rPr sz="1050" spc="45" dirty="0">
                <a:solidFill>
                  <a:srgbClr val="262324"/>
                </a:solidFill>
                <a:latin typeface="Calibri"/>
                <a:cs typeface="Calibri"/>
              </a:rPr>
              <a:t> </a:t>
            </a:r>
            <a:r>
              <a:rPr sz="1050" dirty="0">
                <a:solidFill>
                  <a:srgbClr val="262324"/>
                </a:solidFill>
                <a:latin typeface="Calibri"/>
                <a:cs typeface="Calibri"/>
              </a:rPr>
              <a:t>jury.</a:t>
            </a:r>
            <a:r>
              <a:rPr sz="1050" spc="45" dirty="0">
                <a:solidFill>
                  <a:srgbClr val="262324"/>
                </a:solidFill>
                <a:latin typeface="Calibri"/>
                <a:cs typeface="Calibri"/>
              </a:rPr>
              <a:t> </a:t>
            </a:r>
            <a:r>
              <a:rPr sz="1050" spc="-10" dirty="0">
                <a:solidFill>
                  <a:srgbClr val="262324"/>
                </a:solidFill>
                <a:latin typeface="Calibri"/>
                <a:cs typeface="Calibri"/>
              </a:rPr>
              <a:t>Future</a:t>
            </a:r>
            <a:r>
              <a:rPr sz="1050" spc="45" dirty="0">
                <a:solidFill>
                  <a:srgbClr val="262324"/>
                </a:solidFill>
                <a:latin typeface="Calibri"/>
                <a:cs typeface="Calibri"/>
              </a:rPr>
              <a:t> </a:t>
            </a:r>
            <a:r>
              <a:rPr sz="1050" dirty="0">
                <a:solidFill>
                  <a:srgbClr val="262324"/>
                </a:solidFill>
                <a:latin typeface="Calibri"/>
                <a:cs typeface="Calibri"/>
              </a:rPr>
              <a:t>earnings</a:t>
            </a:r>
            <a:r>
              <a:rPr sz="1050" spc="45" dirty="0">
                <a:solidFill>
                  <a:srgbClr val="262324"/>
                </a:solidFill>
                <a:latin typeface="Calibri"/>
                <a:cs typeface="Calibri"/>
              </a:rPr>
              <a:t> </a:t>
            </a:r>
            <a:r>
              <a:rPr sz="1050" dirty="0">
                <a:solidFill>
                  <a:srgbClr val="262324"/>
                </a:solidFill>
                <a:latin typeface="Calibri"/>
                <a:cs typeface="Calibri"/>
              </a:rPr>
              <a:t>may</a:t>
            </a:r>
            <a:r>
              <a:rPr sz="1050" spc="50" dirty="0">
                <a:solidFill>
                  <a:srgbClr val="262324"/>
                </a:solidFill>
                <a:latin typeface="Calibri"/>
                <a:cs typeface="Calibri"/>
              </a:rPr>
              <a:t> </a:t>
            </a:r>
            <a:r>
              <a:rPr sz="1050" dirty="0">
                <a:solidFill>
                  <a:srgbClr val="262324"/>
                </a:solidFill>
                <a:latin typeface="Calibri"/>
                <a:cs typeface="Calibri"/>
              </a:rPr>
              <a:t>be</a:t>
            </a:r>
            <a:r>
              <a:rPr sz="1050" spc="45" dirty="0">
                <a:solidFill>
                  <a:srgbClr val="262324"/>
                </a:solidFill>
                <a:latin typeface="Calibri"/>
                <a:cs typeface="Calibri"/>
              </a:rPr>
              <a:t> </a:t>
            </a:r>
            <a:r>
              <a:rPr sz="1050" spc="-10" dirty="0">
                <a:solidFill>
                  <a:srgbClr val="262324"/>
                </a:solidFill>
                <a:latin typeface="Calibri"/>
                <a:cs typeface="Calibri"/>
              </a:rPr>
              <a:t>garnished </a:t>
            </a:r>
            <a:r>
              <a:rPr sz="1050" dirty="0">
                <a:solidFill>
                  <a:srgbClr val="262324"/>
                </a:solidFill>
                <a:latin typeface="Calibri"/>
                <a:cs typeface="Calibri"/>
              </a:rPr>
              <a:t>in civil actions. </a:t>
            </a:r>
            <a:r>
              <a:rPr sz="1050" spc="-50" dirty="0">
                <a:solidFill>
                  <a:srgbClr val="262324"/>
                </a:solidFill>
                <a:latin typeface="Calibri"/>
                <a:cs typeface="Calibri"/>
              </a:rPr>
              <a:t>To</a:t>
            </a:r>
            <a:r>
              <a:rPr sz="1050" spc="5" dirty="0">
                <a:solidFill>
                  <a:srgbClr val="262324"/>
                </a:solidFill>
                <a:latin typeface="Calibri"/>
                <a:cs typeface="Calibri"/>
              </a:rPr>
              <a:t> </a:t>
            </a:r>
            <a:r>
              <a:rPr sz="1050" dirty="0">
                <a:solidFill>
                  <a:srgbClr val="262324"/>
                </a:solidFill>
                <a:latin typeface="Calibri"/>
                <a:cs typeface="Calibri"/>
              </a:rPr>
              <a:t>help </a:t>
            </a:r>
            <a:r>
              <a:rPr sz="1050" spc="-10" dirty="0">
                <a:solidFill>
                  <a:srgbClr val="262324"/>
                </a:solidFill>
                <a:latin typeface="Calibri"/>
                <a:cs typeface="Calibri"/>
              </a:rPr>
              <a:t>protect</a:t>
            </a:r>
            <a:r>
              <a:rPr sz="1050" dirty="0">
                <a:solidFill>
                  <a:srgbClr val="262324"/>
                </a:solidFill>
                <a:latin typeface="Calibri"/>
                <a:cs typeface="Calibri"/>
              </a:rPr>
              <a:t> </a:t>
            </a:r>
            <a:r>
              <a:rPr sz="1050" spc="-10" dirty="0">
                <a:solidFill>
                  <a:srgbClr val="262324"/>
                </a:solidFill>
                <a:latin typeface="Calibri"/>
                <a:cs typeface="Calibri"/>
              </a:rPr>
              <a:t>the</a:t>
            </a:r>
            <a:r>
              <a:rPr sz="1050" dirty="0">
                <a:solidFill>
                  <a:srgbClr val="262324"/>
                </a:solidFill>
                <a:latin typeface="Calibri"/>
                <a:cs typeface="Calibri"/>
              </a:rPr>
              <a:t> financial</a:t>
            </a:r>
            <a:r>
              <a:rPr sz="1050" spc="5" dirty="0">
                <a:solidFill>
                  <a:srgbClr val="262324"/>
                </a:solidFill>
                <a:latin typeface="Calibri"/>
                <a:cs typeface="Calibri"/>
              </a:rPr>
              <a:t> </a:t>
            </a:r>
            <a:r>
              <a:rPr sz="1050" dirty="0">
                <a:solidFill>
                  <a:srgbClr val="262324"/>
                </a:solidFill>
                <a:latin typeface="Calibri"/>
                <a:cs typeface="Calibri"/>
              </a:rPr>
              <a:t>resources </a:t>
            </a:r>
            <a:r>
              <a:rPr sz="1050" spc="-25" dirty="0">
                <a:solidFill>
                  <a:srgbClr val="262324"/>
                </a:solidFill>
                <a:latin typeface="Calibri"/>
                <a:cs typeface="Calibri"/>
              </a:rPr>
              <a:t>of </a:t>
            </a:r>
            <a:r>
              <a:rPr sz="1050" dirty="0">
                <a:solidFill>
                  <a:srgbClr val="262324"/>
                </a:solidFill>
                <a:latin typeface="Calibri"/>
                <a:cs typeface="Calibri"/>
              </a:rPr>
              <a:t>volunteers</a:t>
            </a:r>
            <a:r>
              <a:rPr sz="1050" spc="140" dirty="0">
                <a:solidFill>
                  <a:srgbClr val="262324"/>
                </a:solidFill>
                <a:latin typeface="Calibri"/>
                <a:cs typeface="Calibri"/>
              </a:rPr>
              <a:t> </a:t>
            </a:r>
            <a:r>
              <a:rPr sz="1050" dirty="0">
                <a:solidFill>
                  <a:srgbClr val="262324"/>
                </a:solidFill>
                <a:latin typeface="Calibri"/>
                <a:cs typeface="Calibri"/>
              </a:rPr>
              <a:t>and</a:t>
            </a:r>
            <a:r>
              <a:rPr sz="1050" spc="140" dirty="0">
                <a:solidFill>
                  <a:srgbClr val="262324"/>
                </a:solidFill>
                <a:latin typeface="Calibri"/>
                <a:cs typeface="Calibri"/>
              </a:rPr>
              <a:t> </a:t>
            </a:r>
            <a:r>
              <a:rPr sz="1050" dirty="0">
                <a:solidFill>
                  <a:srgbClr val="262324"/>
                </a:solidFill>
                <a:latin typeface="Calibri"/>
                <a:cs typeface="Calibri"/>
              </a:rPr>
              <a:t>employees,</a:t>
            </a:r>
            <a:r>
              <a:rPr sz="1050" spc="140" dirty="0">
                <a:solidFill>
                  <a:srgbClr val="262324"/>
                </a:solidFill>
                <a:latin typeface="Calibri"/>
                <a:cs typeface="Calibri"/>
              </a:rPr>
              <a:t> </a:t>
            </a:r>
            <a:r>
              <a:rPr sz="1050" spc="60" dirty="0">
                <a:solidFill>
                  <a:srgbClr val="262324"/>
                </a:solidFill>
                <a:latin typeface="Calibri"/>
                <a:cs typeface="Calibri"/>
              </a:rPr>
              <a:t>BSA</a:t>
            </a:r>
            <a:r>
              <a:rPr sz="1050" spc="140" dirty="0">
                <a:solidFill>
                  <a:srgbClr val="262324"/>
                </a:solidFill>
                <a:latin typeface="Calibri"/>
                <a:cs typeface="Calibri"/>
              </a:rPr>
              <a:t> </a:t>
            </a:r>
            <a:r>
              <a:rPr sz="1050" dirty="0">
                <a:solidFill>
                  <a:srgbClr val="262324"/>
                </a:solidFill>
                <a:latin typeface="Calibri"/>
                <a:cs typeface="Calibri"/>
              </a:rPr>
              <a:t>local</a:t>
            </a:r>
            <a:r>
              <a:rPr sz="1050" spc="140" dirty="0">
                <a:solidFill>
                  <a:srgbClr val="262324"/>
                </a:solidFill>
                <a:latin typeface="Calibri"/>
                <a:cs typeface="Calibri"/>
              </a:rPr>
              <a:t> </a:t>
            </a:r>
            <a:r>
              <a:rPr sz="1050" dirty="0">
                <a:solidFill>
                  <a:srgbClr val="262324"/>
                </a:solidFill>
                <a:latin typeface="Calibri"/>
                <a:cs typeface="Calibri"/>
              </a:rPr>
              <a:t>councils</a:t>
            </a:r>
            <a:r>
              <a:rPr sz="1050" spc="140" dirty="0">
                <a:solidFill>
                  <a:srgbClr val="262324"/>
                </a:solidFill>
                <a:latin typeface="Calibri"/>
                <a:cs typeface="Calibri"/>
              </a:rPr>
              <a:t> </a:t>
            </a:r>
            <a:r>
              <a:rPr sz="1050" spc="-10" dirty="0">
                <a:solidFill>
                  <a:srgbClr val="262324"/>
                </a:solidFill>
                <a:latin typeface="Calibri"/>
                <a:cs typeface="Calibri"/>
              </a:rPr>
              <a:t>provide liability</a:t>
            </a:r>
            <a:r>
              <a:rPr sz="1050" dirty="0">
                <a:solidFill>
                  <a:srgbClr val="262324"/>
                </a:solidFill>
                <a:latin typeface="Calibri"/>
                <a:cs typeface="Calibri"/>
              </a:rPr>
              <a:t> insurance </a:t>
            </a:r>
            <a:r>
              <a:rPr sz="1050" spc="-25" dirty="0">
                <a:solidFill>
                  <a:srgbClr val="262324"/>
                </a:solidFill>
                <a:latin typeface="Calibri"/>
                <a:cs typeface="Calibri"/>
              </a:rPr>
              <a:t>through</a:t>
            </a:r>
            <a:r>
              <a:rPr sz="1050" dirty="0">
                <a:solidFill>
                  <a:srgbClr val="262324"/>
                </a:solidFill>
                <a:latin typeface="Calibri"/>
                <a:cs typeface="Calibri"/>
              </a:rPr>
              <a:t> </a:t>
            </a:r>
            <a:r>
              <a:rPr sz="1050" spc="-20" dirty="0">
                <a:solidFill>
                  <a:srgbClr val="262324"/>
                </a:solidFill>
                <a:latin typeface="Calibri"/>
                <a:cs typeface="Calibri"/>
              </a:rPr>
              <a:t>the</a:t>
            </a:r>
            <a:r>
              <a:rPr sz="1050" dirty="0">
                <a:solidFill>
                  <a:srgbClr val="262324"/>
                </a:solidFill>
                <a:latin typeface="Calibri"/>
                <a:cs typeface="Calibri"/>
              </a:rPr>
              <a:t> </a:t>
            </a:r>
            <a:r>
              <a:rPr sz="1050" spc="-10" dirty="0">
                <a:solidFill>
                  <a:srgbClr val="262324"/>
                </a:solidFill>
                <a:latin typeface="Calibri"/>
                <a:cs typeface="Calibri"/>
              </a:rPr>
              <a:t>National</a:t>
            </a:r>
            <a:r>
              <a:rPr sz="1050" dirty="0">
                <a:solidFill>
                  <a:srgbClr val="262324"/>
                </a:solidFill>
                <a:latin typeface="Calibri"/>
                <a:cs typeface="Calibri"/>
              </a:rPr>
              <a:t> </a:t>
            </a:r>
            <a:r>
              <a:rPr sz="1050" spc="-10" dirty="0">
                <a:solidFill>
                  <a:srgbClr val="262324"/>
                </a:solidFill>
                <a:latin typeface="Calibri"/>
                <a:cs typeface="Calibri"/>
              </a:rPr>
              <a:t>Council.</a:t>
            </a:r>
            <a:endParaRPr sz="1050">
              <a:latin typeface="Calibri"/>
              <a:cs typeface="Calibri"/>
            </a:endParaRPr>
          </a:p>
        </p:txBody>
      </p:sp>
      <p:sp>
        <p:nvSpPr>
          <p:cNvPr id="9" name="object 9"/>
          <p:cNvSpPr txBox="1"/>
          <p:nvPr/>
        </p:nvSpPr>
        <p:spPr>
          <a:xfrm>
            <a:off x="730284" y="5577856"/>
            <a:ext cx="3054985" cy="1079591"/>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A</a:t>
            </a:r>
            <a:r>
              <a:rPr sz="1050" spc="15" dirty="0">
                <a:solidFill>
                  <a:srgbClr val="262324"/>
                </a:solidFill>
                <a:latin typeface="Calibri"/>
                <a:cs typeface="Calibri"/>
              </a:rPr>
              <a:t> </a:t>
            </a:r>
            <a:r>
              <a:rPr sz="1050" dirty="0">
                <a:solidFill>
                  <a:srgbClr val="262324"/>
                </a:solidFill>
                <a:latin typeface="Calibri"/>
                <a:cs typeface="Calibri"/>
              </a:rPr>
              <a:t>unit</a:t>
            </a:r>
            <a:r>
              <a:rPr sz="1050" spc="15" dirty="0">
                <a:solidFill>
                  <a:srgbClr val="262324"/>
                </a:solidFill>
                <a:latin typeface="Calibri"/>
                <a:cs typeface="Calibri"/>
              </a:rPr>
              <a:t> </a:t>
            </a:r>
            <a:r>
              <a:rPr sz="1050" dirty="0">
                <a:solidFill>
                  <a:srgbClr val="262324"/>
                </a:solidFill>
                <a:latin typeface="Calibri"/>
                <a:cs typeface="Calibri"/>
              </a:rPr>
              <a:t>leader</a:t>
            </a:r>
            <a:r>
              <a:rPr sz="1050" spc="20" dirty="0">
                <a:solidFill>
                  <a:srgbClr val="262324"/>
                </a:solidFill>
                <a:latin typeface="Calibri"/>
                <a:cs typeface="Calibri"/>
              </a:rPr>
              <a:t> </a:t>
            </a:r>
            <a:r>
              <a:rPr sz="1050" dirty="0">
                <a:solidFill>
                  <a:srgbClr val="262324"/>
                </a:solidFill>
                <a:latin typeface="Calibri"/>
                <a:cs typeface="Calibri"/>
              </a:rPr>
              <a:t>faced</a:t>
            </a:r>
            <a:r>
              <a:rPr sz="1050" spc="15" dirty="0">
                <a:solidFill>
                  <a:srgbClr val="262324"/>
                </a:solidFill>
                <a:latin typeface="Calibri"/>
                <a:cs typeface="Calibri"/>
              </a:rPr>
              <a:t> </a:t>
            </a:r>
            <a:r>
              <a:rPr sz="1050" dirty="0">
                <a:solidFill>
                  <a:srgbClr val="262324"/>
                </a:solidFill>
                <a:latin typeface="Calibri"/>
                <a:cs typeface="Calibri"/>
              </a:rPr>
              <a:t>with</a:t>
            </a:r>
            <a:r>
              <a:rPr sz="1050" spc="15" dirty="0">
                <a:solidFill>
                  <a:srgbClr val="262324"/>
                </a:solidFill>
                <a:latin typeface="Calibri"/>
                <a:cs typeface="Calibri"/>
              </a:rPr>
              <a:t> </a:t>
            </a:r>
            <a:r>
              <a:rPr sz="1050" dirty="0">
                <a:solidFill>
                  <a:srgbClr val="262324"/>
                </a:solidFill>
                <a:latin typeface="Calibri"/>
                <a:cs typeface="Calibri"/>
              </a:rPr>
              <a:t>recruiting</a:t>
            </a:r>
            <a:r>
              <a:rPr sz="1050" spc="20" dirty="0">
                <a:solidFill>
                  <a:srgbClr val="262324"/>
                </a:solidFill>
                <a:latin typeface="Calibri"/>
                <a:cs typeface="Calibri"/>
              </a:rPr>
              <a:t> </a:t>
            </a:r>
            <a:r>
              <a:rPr sz="1050" spc="-10" dirty="0">
                <a:solidFill>
                  <a:srgbClr val="262324"/>
                </a:solidFill>
                <a:latin typeface="Calibri"/>
                <a:cs typeface="Calibri"/>
              </a:rPr>
              <a:t>additional</a:t>
            </a:r>
            <a:r>
              <a:rPr sz="1050" spc="15" dirty="0">
                <a:solidFill>
                  <a:srgbClr val="262324"/>
                </a:solidFill>
                <a:latin typeface="Calibri"/>
                <a:cs typeface="Calibri"/>
              </a:rPr>
              <a:t> </a:t>
            </a:r>
            <a:r>
              <a:rPr sz="1050" spc="-10" dirty="0">
                <a:solidFill>
                  <a:srgbClr val="262324"/>
                </a:solidFill>
                <a:latin typeface="Calibri"/>
                <a:cs typeface="Calibri"/>
              </a:rPr>
              <a:t>volunteers </a:t>
            </a:r>
            <a:r>
              <a:rPr sz="1050" dirty="0">
                <a:solidFill>
                  <a:srgbClr val="262324"/>
                </a:solidFill>
                <a:latin typeface="Calibri"/>
                <a:cs typeface="Calibri"/>
              </a:rPr>
              <a:t>may</a:t>
            </a:r>
            <a:r>
              <a:rPr sz="1050" spc="140" dirty="0">
                <a:solidFill>
                  <a:srgbClr val="262324"/>
                </a:solidFill>
                <a:latin typeface="Calibri"/>
                <a:cs typeface="Calibri"/>
              </a:rPr>
              <a:t> </a:t>
            </a:r>
            <a:r>
              <a:rPr sz="1050" dirty="0">
                <a:solidFill>
                  <a:srgbClr val="262324"/>
                </a:solidFill>
                <a:latin typeface="Calibri"/>
                <a:cs typeface="Calibri"/>
              </a:rPr>
              <a:t>find</a:t>
            </a:r>
            <a:r>
              <a:rPr sz="1050" spc="145" dirty="0">
                <a:solidFill>
                  <a:srgbClr val="262324"/>
                </a:solidFill>
                <a:latin typeface="Calibri"/>
                <a:cs typeface="Calibri"/>
              </a:rPr>
              <a:t> </a:t>
            </a:r>
            <a:r>
              <a:rPr sz="1050" dirty="0">
                <a:solidFill>
                  <a:srgbClr val="262324"/>
                </a:solidFill>
                <a:latin typeface="Calibri"/>
                <a:cs typeface="Calibri"/>
              </a:rPr>
              <a:t>it</a:t>
            </a:r>
            <a:r>
              <a:rPr sz="1050" spc="145" dirty="0">
                <a:solidFill>
                  <a:srgbClr val="262324"/>
                </a:solidFill>
                <a:latin typeface="Calibri"/>
                <a:cs typeface="Calibri"/>
              </a:rPr>
              <a:t> </a:t>
            </a:r>
            <a:r>
              <a:rPr sz="1050" dirty="0">
                <a:solidFill>
                  <a:srgbClr val="262324"/>
                </a:solidFill>
                <a:latin typeface="Calibri"/>
                <a:cs typeface="Calibri"/>
              </a:rPr>
              <a:t>useful</a:t>
            </a:r>
            <a:r>
              <a:rPr sz="1050" spc="145" dirty="0">
                <a:solidFill>
                  <a:srgbClr val="262324"/>
                </a:solidFill>
                <a:latin typeface="Calibri"/>
                <a:cs typeface="Calibri"/>
              </a:rPr>
              <a:t> </a:t>
            </a:r>
            <a:r>
              <a:rPr sz="1050" dirty="0">
                <a:solidFill>
                  <a:srgbClr val="262324"/>
                </a:solidFill>
                <a:latin typeface="Calibri"/>
                <a:cs typeface="Calibri"/>
              </a:rPr>
              <a:t>to</a:t>
            </a:r>
            <a:r>
              <a:rPr sz="1050" spc="145" dirty="0">
                <a:solidFill>
                  <a:srgbClr val="262324"/>
                </a:solidFill>
                <a:latin typeface="Calibri"/>
                <a:cs typeface="Calibri"/>
              </a:rPr>
              <a:t> </a:t>
            </a:r>
            <a:r>
              <a:rPr sz="1050" dirty="0">
                <a:solidFill>
                  <a:srgbClr val="262324"/>
                </a:solidFill>
                <a:latin typeface="Calibri"/>
                <a:cs typeface="Calibri"/>
              </a:rPr>
              <a:t>review</a:t>
            </a:r>
            <a:r>
              <a:rPr sz="1050" spc="140" dirty="0">
                <a:solidFill>
                  <a:srgbClr val="262324"/>
                </a:solidFill>
                <a:latin typeface="Calibri"/>
                <a:cs typeface="Calibri"/>
              </a:rPr>
              <a:t> </a:t>
            </a:r>
            <a:r>
              <a:rPr sz="1050" u="sng" spc="60" dirty="0">
                <a:solidFill>
                  <a:srgbClr val="3853A4"/>
                </a:solidFill>
                <a:uFill>
                  <a:solidFill>
                    <a:srgbClr val="3953A4"/>
                  </a:solidFill>
                </a:uFill>
                <a:latin typeface="Calibri"/>
                <a:cs typeface="Calibri"/>
              </a:rPr>
              <a:t>BSA</a:t>
            </a:r>
            <a:r>
              <a:rPr sz="1050" u="sng" spc="145" dirty="0">
                <a:solidFill>
                  <a:srgbClr val="3853A4"/>
                </a:solidFill>
                <a:uFill>
                  <a:solidFill>
                    <a:srgbClr val="3953A4"/>
                  </a:solidFill>
                </a:uFill>
                <a:latin typeface="Calibri"/>
                <a:cs typeface="Calibri"/>
              </a:rPr>
              <a:t> </a:t>
            </a:r>
            <a:r>
              <a:rPr sz="1050" u="sng" dirty="0">
                <a:solidFill>
                  <a:srgbClr val="3853A4"/>
                </a:solidFill>
                <a:uFill>
                  <a:solidFill>
                    <a:srgbClr val="3953A4"/>
                  </a:solidFill>
                </a:uFill>
                <a:latin typeface="Calibri"/>
                <a:cs typeface="Calibri"/>
              </a:rPr>
              <a:t>insurance</a:t>
            </a:r>
            <a:r>
              <a:rPr sz="1050" u="sng" spc="145" dirty="0">
                <a:solidFill>
                  <a:srgbClr val="3853A4"/>
                </a:solidFill>
                <a:uFill>
                  <a:solidFill>
                    <a:srgbClr val="3953A4"/>
                  </a:solidFill>
                </a:uFill>
                <a:latin typeface="Calibri"/>
                <a:cs typeface="Calibri"/>
              </a:rPr>
              <a:t> </a:t>
            </a:r>
            <a:r>
              <a:rPr sz="1050" u="sng" spc="-10" dirty="0">
                <a:solidFill>
                  <a:srgbClr val="3853A4"/>
                </a:solidFill>
                <a:uFill>
                  <a:solidFill>
                    <a:srgbClr val="3953A4"/>
                  </a:solidFill>
                </a:uFill>
                <a:latin typeface="Calibri"/>
                <a:cs typeface="Calibri"/>
              </a:rPr>
              <a:t>programs.</a:t>
            </a:r>
            <a:r>
              <a:rPr sz="1050" u="none" spc="-10" dirty="0">
                <a:solidFill>
                  <a:srgbClr val="3853A4"/>
                </a:solidFill>
                <a:latin typeface="Calibri"/>
                <a:cs typeface="Calibri"/>
              </a:rPr>
              <a:t> </a:t>
            </a:r>
            <a:r>
              <a:rPr sz="1050" u="none" dirty="0">
                <a:solidFill>
                  <a:srgbClr val="262324"/>
                </a:solidFill>
                <a:latin typeface="Calibri"/>
                <a:cs typeface="Calibri"/>
              </a:rPr>
              <a:t>Accident</a:t>
            </a:r>
            <a:r>
              <a:rPr sz="1050" u="none" spc="330" dirty="0">
                <a:solidFill>
                  <a:srgbClr val="262324"/>
                </a:solidFill>
                <a:latin typeface="Calibri"/>
                <a:cs typeface="Calibri"/>
              </a:rPr>
              <a:t> </a:t>
            </a:r>
            <a:r>
              <a:rPr sz="1050" u="none" dirty="0">
                <a:solidFill>
                  <a:srgbClr val="262324"/>
                </a:solidFill>
                <a:latin typeface="Calibri"/>
                <a:cs typeface="Calibri"/>
              </a:rPr>
              <a:t>and</a:t>
            </a:r>
            <a:r>
              <a:rPr sz="1050" u="none" spc="330" dirty="0">
                <a:solidFill>
                  <a:srgbClr val="262324"/>
                </a:solidFill>
                <a:latin typeface="Calibri"/>
                <a:cs typeface="Calibri"/>
              </a:rPr>
              <a:t> </a:t>
            </a:r>
            <a:r>
              <a:rPr sz="1050" dirty="0">
                <a:solidFill>
                  <a:srgbClr val="262324"/>
                </a:solidFill>
                <a:latin typeface="Calibri"/>
                <a:cs typeface="Calibri"/>
              </a:rPr>
              <a:t>sickness insurance</a:t>
            </a:r>
            <a:r>
              <a:rPr lang="en-US" sz="1050" dirty="0">
                <a:solidFill>
                  <a:srgbClr val="262324"/>
                </a:solidFill>
                <a:latin typeface="Calibri"/>
                <a:cs typeface="Calibri"/>
              </a:rPr>
              <a:t> provides secondary protection if </a:t>
            </a:r>
            <a:r>
              <a:rPr sz="1050" dirty="0">
                <a:solidFill>
                  <a:srgbClr val="262324"/>
                </a:solidFill>
                <a:latin typeface="Calibri"/>
                <a:cs typeface="Calibri"/>
              </a:rPr>
              <a:t>the accident occurred during an official Scouting activity and the unit or council has purchased the coverage.</a:t>
            </a:r>
          </a:p>
        </p:txBody>
      </p:sp>
      <p:sp>
        <p:nvSpPr>
          <p:cNvPr id="10" name="object 10"/>
          <p:cNvSpPr txBox="1"/>
          <p:nvPr/>
        </p:nvSpPr>
        <p:spPr>
          <a:xfrm>
            <a:off x="3987909" y="446355"/>
            <a:ext cx="3054985" cy="10922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Many</a:t>
            </a:r>
            <a:r>
              <a:rPr sz="1050" spc="204" dirty="0">
                <a:solidFill>
                  <a:srgbClr val="262324"/>
                </a:solidFill>
                <a:latin typeface="Calibri"/>
                <a:cs typeface="Calibri"/>
              </a:rPr>
              <a:t> </a:t>
            </a:r>
            <a:r>
              <a:rPr sz="1050" spc="60" dirty="0">
                <a:solidFill>
                  <a:srgbClr val="262324"/>
                </a:solidFill>
                <a:latin typeface="Calibri"/>
                <a:cs typeface="Calibri"/>
              </a:rPr>
              <a:t>BSA</a:t>
            </a:r>
            <a:r>
              <a:rPr sz="1050" spc="210" dirty="0">
                <a:solidFill>
                  <a:srgbClr val="262324"/>
                </a:solidFill>
                <a:latin typeface="Calibri"/>
                <a:cs typeface="Calibri"/>
              </a:rPr>
              <a:t> </a:t>
            </a:r>
            <a:r>
              <a:rPr sz="1050" dirty="0">
                <a:solidFill>
                  <a:srgbClr val="262324"/>
                </a:solidFill>
                <a:latin typeface="Calibri"/>
                <a:cs typeface="Calibri"/>
              </a:rPr>
              <a:t>volunteers</a:t>
            </a:r>
            <a:r>
              <a:rPr sz="1050" spc="210" dirty="0">
                <a:solidFill>
                  <a:srgbClr val="262324"/>
                </a:solidFill>
                <a:latin typeface="Calibri"/>
                <a:cs typeface="Calibri"/>
              </a:rPr>
              <a:t> </a:t>
            </a:r>
            <a:r>
              <a:rPr sz="1050" dirty="0">
                <a:solidFill>
                  <a:srgbClr val="262324"/>
                </a:solidFill>
                <a:latin typeface="Calibri"/>
                <a:cs typeface="Calibri"/>
              </a:rPr>
              <a:t>also</a:t>
            </a:r>
            <a:r>
              <a:rPr sz="1050" spc="210" dirty="0">
                <a:solidFill>
                  <a:srgbClr val="262324"/>
                </a:solidFill>
                <a:latin typeface="Calibri"/>
                <a:cs typeface="Calibri"/>
              </a:rPr>
              <a:t> </a:t>
            </a:r>
            <a:r>
              <a:rPr sz="1050" dirty="0">
                <a:solidFill>
                  <a:srgbClr val="262324"/>
                </a:solidFill>
                <a:latin typeface="Calibri"/>
                <a:cs typeface="Calibri"/>
              </a:rPr>
              <a:t>assist</a:t>
            </a:r>
            <a:r>
              <a:rPr sz="1050" spc="210" dirty="0">
                <a:solidFill>
                  <a:srgbClr val="262324"/>
                </a:solidFill>
                <a:latin typeface="Calibri"/>
                <a:cs typeface="Calibri"/>
              </a:rPr>
              <a:t> </a:t>
            </a:r>
            <a:r>
              <a:rPr sz="1050" dirty="0">
                <a:solidFill>
                  <a:srgbClr val="262324"/>
                </a:solidFill>
                <a:latin typeface="Calibri"/>
                <a:cs typeface="Calibri"/>
              </a:rPr>
              <a:t>other</a:t>
            </a:r>
            <a:r>
              <a:rPr sz="1050" spc="204" dirty="0">
                <a:solidFill>
                  <a:srgbClr val="262324"/>
                </a:solidFill>
                <a:latin typeface="Calibri"/>
                <a:cs typeface="Calibri"/>
              </a:rPr>
              <a:t> </a:t>
            </a:r>
            <a:r>
              <a:rPr sz="1050" spc="-10" dirty="0">
                <a:solidFill>
                  <a:srgbClr val="262324"/>
                </a:solidFill>
                <a:latin typeface="Calibri"/>
                <a:cs typeface="Calibri"/>
              </a:rPr>
              <a:t>organizations, </a:t>
            </a:r>
            <a:r>
              <a:rPr sz="1050" dirty="0">
                <a:solidFill>
                  <a:srgbClr val="262324"/>
                </a:solidFill>
                <a:latin typeface="Calibri"/>
                <a:cs typeface="Calibri"/>
              </a:rPr>
              <a:t>such</a:t>
            </a:r>
            <a:r>
              <a:rPr sz="1050" spc="335" dirty="0">
                <a:solidFill>
                  <a:srgbClr val="262324"/>
                </a:solidFill>
                <a:latin typeface="Calibri"/>
                <a:cs typeface="Calibri"/>
              </a:rPr>
              <a:t> </a:t>
            </a:r>
            <a:r>
              <a:rPr sz="1050" dirty="0">
                <a:solidFill>
                  <a:srgbClr val="262324"/>
                </a:solidFill>
                <a:latin typeface="Calibri"/>
                <a:cs typeface="Calibri"/>
              </a:rPr>
              <a:t>as</a:t>
            </a:r>
            <a:r>
              <a:rPr sz="1050" spc="340" dirty="0">
                <a:solidFill>
                  <a:srgbClr val="262324"/>
                </a:solidFill>
                <a:latin typeface="Calibri"/>
                <a:cs typeface="Calibri"/>
              </a:rPr>
              <a:t> </a:t>
            </a:r>
            <a:r>
              <a:rPr sz="1050" dirty="0">
                <a:solidFill>
                  <a:srgbClr val="262324"/>
                </a:solidFill>
                <a:latin typeface="Calibri"/>
                <a:cs typeface="Calibri"/>
              </a:rPr>
              <a:t>schools,</a:t>
            </a:r>
            <a:r>
              <a:rPr sz="1050" spc="340" dirty="0">
                <a:solidFill>
                  <a:srgbClr val="262324"/>
                </a:solidFill>
                <a:latin typeface="Calibri"/>
                <a:cs typeface="Calibri"/>
              </a:rPr>
              <a:t> </a:t>
            </a:r>
            <a:r>
              <a:rPr sz="1050" dirty="0">
                <a:solidFill>
                  <a:srgbClr val="262324"/>
                </a:solidFill>
                <a:latin typeface="Calibri"/>
                <a:cs typeface="Calibri"/>
              </a:rPr>
              <a:t>churches,</a:t>
            </a:r>
            <a:r>
              <a:rPr sz="1050" spc="340" dirty="0">
                <a:solidFill>
                  <a:srgbClr val="262324"/>
                </a:solidFill>
                <a:latin typeface="Calibri"/>
                <a:cs typeface="Calibri"/>
              </a:rPr>
              <a:t> </a:t>
            </a:r>
            <a:r>
              <a:rPr sz="1050" dirty="0">
                <a:solidFill>
                  <a:srgbClr val="262324"/>
                </a:solidFill>
                <a:latin typeface="Calibri"/>
                <a:cs typeface="Calibri"/>
              </a:rPr>
              <a:t>and</a:t>
            </a:r>
            <a:r>
              <a:rPr sz="1050" spc="340" dirty="0">
                <a:solidFill>
                  <a:srgbClr val="262324"/>
                </a:solidFill>
                <a:latin typeface="Calibri"/>
                <a:cs typeface="Calibri"/>
              </a:rPr>
              <a:t> </a:t>
            </a:r>
            <a:r>
              <a:rPr sz="1050" dirty="0">
                <a:solidFill>
                  <a:srgbClr val="262324"/>
                </a:solidFill>
                <a:latin typeface="Calibri"/>
                <a:cs typeface="Calibri"/>
              </a:rPr>
              <a:t>sports</a:t>
            </a:r>
            <a:r>
              <a:rPr sz="1050" spc="340" dirty="0">
                <a:solidFill>
                  <a:srgbClr val="262324"/>
                </a:solidFill>
                <a:latin typeface="Calibri"/>
                <a:cs typeface="Calibri"/>
              </a:rPr>
              <a:t> </a:t>
            </a:r>
            <a:r>
              <a:rPr sz="1050" dirty="0">
                <a:solidFill>
                  <a:srgbClr val="262324"/>
                </a:solidFill>
                <a:latin typeface="Calibri"/>
                <a:cs typeface="Calibri"/>
              </a:rPr>
              <a:t>leagues.</a:t>
            </a:r>
            <a:r>
              <a:rPr sz="1050" spc="340"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prudent</a:t>
            </a:r>
            <a:r>
              <a:rPr sz="1050" spc="130" dirty="0">
                <a:solidFill>
                  <a:srgbClr val="262324"/>
                </a:solidFill>
                <a:latin typeface="Calibri"/>
                <a:cs typeface="Calibri"/>
              </a:rPr>
              <a:t> </a:t>
            </a:r>
            <a:r>
              <a:rPr sz="1050" dirty="0">
                <a:solidFill>
                  <a:srgbClr val="262324"/>
                </a:solidFill>
                <a:latin typeface="Calibri"/>
                <a:cs typeface="Calibri"/>
              </a:rPr>
              <a:t>volunteer</a:t>
            </a:r>
            <a:r>
              <a:rPr sz="1050" spc="130" dirty="0">
                <a:solidFill>
                  <a:srgbClr val="262324"/>
                </a:solidFill>
                <a:latin typeface="Calibri"/>
                <a:cs typeface="Calibri"/>
              </a:rPr>
              <a:t> </a:t>
            </a:r>
            <a:r>
              <a:rPr sz="1050" dirty="0">
                <a:solidFill>
                  <a:srgbClr val="262324"/>
                </a:solidFill>
                <a:latin typeface="Calibri"/>
                <a:cs typeface="Calibri"/>
              </a:rPr>
              <a:t>should</a:t>
            </a:r>
            <a:r>
              <a:rPr sz="1050" spc="135" dirty="0">
                <a:solidFill>
                  <a:srgbClr val="262324"/>
                </a:solidFill>
                <a:latin typeface="Calibri"/>
                <a:cs typeface="Calibri"/>
              </a:rPr>
              <a:t> </a:t>
            </a:r>
            <a:r>
              <a:rPr sz="1050" dirty="0">
                <a:solidFill>
                  <a:srgbClr val="262324"/>
                </a:solidFill>
                <a:latin typeface="Calibri"/>
                <a:cs typeface="Calibri"/>
              </a:rPr>
              <a:t>realize</a:t>
            </a:r>
            <a:r>
              <a:rPr sz="1050" spc="130" dirty="0">
                <a:solidFill>
                  <a:srgbClr val="262324"/>
                </a:solidFill>
                <a:latin typeface="Calibri"/>
                <a:cs typeface="Calibri"/>
              </a:rPr>
              <a:t> </a:t>
            </a:r>
            <a:r>
              <a:rPr sz="1050" dirty="0">
                <a:solidFill>
                  <a:srgbClr val="262324"/>
                </a:solidFill>
                <a:latin typeface="Calibri"/>
                <a:cs typeface="Calibri"/>
              </a:rPr>
              <a:t>that</a:t>
            </a:r>
            <a:r>
              <a:rPr sz="1050" spc="135" dirty="0">
                <a:solidFill>
                  <a:srgbClr val="262324"/>
                </a:solidFill>
                <a:latin typeface="Calibri"/>
                <a:cs typeface="Calibri"/>
              </a:rPr>
              <a:t> </a:t>
            </a:r>
            <a:r>
              <a:rPr sz="1050" dirty="0">
                <a:solidFill>
                  <a:srgbClr val="262324"/>
                </a:solidFill>
                <a:latin typeface="Calibri"/>
                <a:cs typeface="Calibri"/>
              </a:rPr>
              <a:t>not</a:t>
            </a:r>
            <a:r>
              <a:rPr sz="1050" spc="130" dirty="0">
                <a:solidFill>
                  <a:srgbClr val="262324"/>
                </a:solidFill>
                <a:latin typeface="Calibri"/>
                <a:cs typeface="Calibri"/>
              </a:rPr>
              <a:t> </a:t>
            </a:r>
            <a:r>
              <a:rPr sz="1050" dirty="0">
                <a:solidFill>
                  <a:srgbClr val="262324"/>
                </a:solidFill>
                <a:latin typeface="Calibri"/>
                <a:cs typeface="Calibri"/>
              </a:rPr>
              <a:t>all</a:t>
            </a:r>
            <a:r>
              <a:rPr sz="1050" spc="130" dirty="0">
                <a:solidFill>
                  <a:srgbClr val="262324"/>
                </a:solidFill>
                <a:latin typeface="Calibri"/>
                <a:cs typeface="Calibri"/>
              </a:rPr>
              <a:t> </a:t>
            </a:r>
            <a:r>
              <a:rPr sz="1050" spc="-30" dirty="0">
                <a:solidFill>
                  <a:srgbClr val="262324"/>
                </a:solidFill>
                <a:latin typeface="Calibri"/>
                <a:cs typeface="Calibri"/>
              </a:rPr>
              <a:t>nonprofit </a:t>
            </a:r>
            <a:r>
              <a:rPr sz="1050" spc="-10" dirty="0">
                <a:solidFill>
                  <a:srgbClr val="262324"/>
                </a:solidFill>
                <a:latin typeface="Calibri"/>
                <a:cs typeface="Calibri"/>
              </a:rPr>
              <a:t>organizations</a:t>
            </a:r>
            <a:r>
              <a:rPr sz="1050" spc="5" dirty="0">
                <a:solidFill>
                  <a:srgbClr val="262324"/>
                </a:solidFill>
                <a:latin typeface="Calibri"/>
                <a:cs typeface="Calibri"/>
              </a:rPr>
              <a:t> </a:t>
            </a:r>
            <a:r>
              <a:rPr sz="1050" spc="-20" dirty="0">
                <a:solidFill>
                  <a:srgbClr val="262324"/>
                </a:solidFill>
                <a:latin typeface="Calibri"/>
                <a:cs typeface="Calibri"/>
              </a:rPr>
              <a:t>provide</a:t>
            </a:r>
            <a:r>
              <a:rPr sz="1050" spc="10" dirty="0">
                <a:solidFill>
                  <a:srgbClr val="262324"/>
                </a:solidFill>
                <a:latin typeface="Calibri"/>
                <a:cs typeface="Calibri"/>
              </a:rPr>
              <a:t> </a:t>
            </a:r>
            <a:r>
              <a:rPr sz="1050" spc="-20" dirty="0">
                <a:solidFill>
                  <a:srgbClr val="262324"/>
                </a:solidFill>
                <a:latin typeface="Calibri"/>
                <a:cs typeface="Calibri"/>
              </a:rPr>
              <a:t>volunteers</a:t>
            </a:r>
            <a:r>
              <a:rPr sz="1050" spc="10" dirty="0">
                <a:solidFill>
                  <a:srgbClr val="262324"/>
                </a:solidFill>
                <a:latin typeface="Calibri"/>
                <a:cs typeface="Calibri"/>
              </a:rPr>
              <a:t> </a:t>
            </a:r>
            <a:r>
              <a:rPr sz="1050" spc="-20" dirty="0">
                <a:solidFill>
                  <a:srgbClr val="262324"/>
                </a:solidFill>
                <a:latin typeface="Calibri"/>
                <a:cs typeface="Calibri"/>
              </a:rPr>
              <a:t>support</a:t>
            </a:r>
            <a:r>
              <a:rPr sz="1050" spc="10" dirty="0">
                <a:solidFill>
                  <a:srgbClr val="262324"/>
                </a:solidFill>
                <a:latin typeface="Calibri"/>
                <a:cs typeface="Calibri"/>
              </a:rPr>
              <a:t> </a:t>
            </a:r>
            <a:r>
              <a:rPr sz="1050" dirty="0">
                <a:solidFill>
                  <a:srgbClr val="262324"/>
                </a:solidFill>
                <a:latin typeface="Calibri"/>
                <a:cs typeface="Calibri"/>
              </a:rPr>
              <a:t>at</a:t>
            </a:r>
            <a:r>
              <a:rPr sz="1050" spc="5" dirty="0">
                <a:solidFill>
                  <a:srgbClr val="262324"/>
                </a:solidFill>
                <a:latin typeface="Calibri"/>
                <a:cs typeface="Calibri"/>
              </a:rPr>
              <a:t> </a:t>
            </a:r>
            <a:r>
              <a:rPr sz="1050" dirty="0">
                <a:solidFill>
                  <a:srgbClr val="262324"/>
                </a:solidFill>
                <a:latin typeface="Calibri"/>
                <a:cs typeface="Calibri"/>
              </a:rPr>
              <a:t>levels</a:t>
            </a:r>
            <a:r>
              <a:rPr sz="1050" spc="10" dirty="0">
                <a:solidFill>
                  <a:srgbClr val="262324"/>
                </a:solidFill>
                <a:latin typeface="Calibri"/>
                <a:cs typeface="Calibri"/>
              </a:rPr>
              <a:t> </a:t>
            </a:r>
            <a:r>
              <a:rPr sz="1050" spc="-10" dirty="0">
                <a:solidFill>
                  <a:srgbClr val="262324"/>
                </a:solidFill>
                <a:latin typeface="Calibri"/>
                <a:cs typeface="Calibri"/>
              </a:rPr>
              <a:t>similar </a:t>
            </a:r>
            <a:r>
              <a:rPr sz="1050" dirty="0">
                <a:solidFill>
                  <a:srgbClr val="262324"/>
                </a:solidFill>
                <a:latin typeface="Calibri"/>
                <a:cs typeface="Calibri"/>
              </a:rPr>
              <a:t>to</a:t>
            </a:r>
            <a:r>
              <a:rPr sz="1050" spc="114" dirty="0">
                <a:solidFill>
                  <a:srgbClr val="262324"/>
                </a:solidFill>
                <a:latin typeface="Calibri"/>
                <a:cs typeface="Calibri"/>
              </a:rPr>
              <a:t> </a:t>
            </a:r>
            <a:r>
              <a:rPr sz="1050" dirty="0">
                <a:solidFill>
                  <a:srgbClr val="262324"/>
                </a:solidFill>
                <a:latin typeface="Calibri"/>
                <a:cs typeface="Calibri"/>
              </a:rPr>
              <a:t>the</a:t>
            </a:r>
            <a:r>
              <a:rPr sz="1050" spc="120" dirty="0">
                <a:solidFill>
                  <a:srgbClr val="262324"/>
                </a:solidFill>
                <a:latin typeface="Calibri"/>
                <a:cs typeface="Calibri"/>
              </a:rPr>
              <a:t> </a:t>
            </a:r>
            <a:r>
              <a:rPr sz="1050" dirty="0">
                <a:solidFill>
                  <a:srgbClr val="262324"/>
                </a:solidFill>
                <a:latin typeface="Calibri"/>
                <a:cs typeface="Calibri"/>
              </a:rPr>
              <a:t>BSA.</a:t>
            </a:r>
            <a:r>
              <a:rPr sz="1050" spc="114" dirty="0">
                <a:solidFill>
                  <a:srgbClr val="262324"/>
                </a:solidFill>
                <a:latin typeface="Calibri"/>
                <a:cs typeface="Calibri"/>
              </a:rPr>
              <a:t> </a:t>
            </a:r>
            <a:r>
              <a:rPr sz="1050" dirty="0">
                <a:solidFill>
                  <a:srgbClr val="262324"/>
                </a:solidFill>
                <a:latin typeface="Calibri"/>
                <a:cs typeface="Calibri"/>
              </a:rPr>
              <a:t>Many</a:t>
            </a:r>
            <a:r>
              <a:rPr sz="1050" spc="120" dirty="0">
                <a:solidFill>
                  <a:srgbClr val="262324"/>
                </a:solidFill>
                <a:latin typeface="Calibri"/>
                <a:cs typeface="Calibri"/>
              </a:rPr>
              <a:t> </a:t>
            </a:r>
            <a:r>
              <a:rPr sz="1050" dirty="0">
                <a:solidFill>
                  <a:srgbClr val="262324"/>
                </a:solidFill>
                <a:latin typeface="Calibri"/>
                <a:cs typeface="Calibri"/>
              </a:rPr>
              <a:t>such</a:t>
            </a:r>
            <a:r>
              <a:rPr sz="1050" spc="120" dirty="0">
                <a:solidFill>
                  <a:srgbClr val="262324"/>
                </a:solidFill>
                <a:latin typeface="Calibri"/>
                <a:cs typeface="Calibri"/>
              </a:rPr>
              <a:t> </a:t>
            </a:r>
            <a:r>
              <a:rPr sz="1050" dirty="0">
                <a:solidFill>
                  <a:srgbClr val="262324"/>
                </a:solidFill>
                <a:latin typeface="Calibri"/>
                <a:cs typeface="Calibri"/>
              </a:rPr>
              <a:t>groups</a:t>
            </a:r>
            <a:r>
              <a:rPr sz="1050" spc="114" dirty="0">
                <a:solidFill>
                  <a:srgbClr val="262324"/>
                </a:solidFill>
                <a:latin typeface="Calibri"/>
                <a:cs typeface="Calibri"/>
              </a:rPr>
              <a:t> </a:t>
            </a:r>
            <a:r>
              <a:rPr sz="1050" dirty="0">
                <a:solidFill>
                  <a:srgbClr val="262324"/>
                </a:solidFill>
                <a:latin typeface="Calibri"/>
                <a:cs typeface="Calibri"/>
              </a:rPr>
              <a:t>offer</a:t>
            </a:r>
            <a:r>
              <a:rPr sz="1050" spc="120" dirty="0">
                <a:solidFill>
                  <a:srgbClr val="262324"/>
                </a:solidFill>
                <a:latin typeface="Calibri"/>
                <a:cs typeface="Calibri"/>
              </a:rPr>
              <a:t> </a:t>
            </a:r>
            <a:r>
              <a:rPr sz="1050" dirty="0">
                <a:solidFill>
                  <a:srgbClr val="262324"/>
                </a:solidFill>
                <a:latin typeface="Calibri"/>
                <a:cs typeface="Calibri"/>
              </a:rPr>
              <a:t>liability</a:t>
            </a:r>
            <a:r>
              <a:rPr sz="1050" spc="114" dirty="0">
                <a:solidFill>
                  <a:srgbClr val="262324"/>
                </a:solidFill>
                <a:latin typeface="Calibri"/>
                <a:cs typeface="Calibri"/>
              </a:rPr>
              <a:t> </a:t>
            </a:r>
            <a:r>
              <a:rPr sz="1050" spc="-10" dirty="0">
                <a:solidFill>
                  <a:srgbClr val="262324"/>
                </a:solidFill>
                <a:latin typeface="Calibri"/>
                <a:cs typeface="Calibri"/>
              </a:rPr>
              <a:t>insurance </a:t>
            </a:r>
            <a:r>
              <a:rPr sz="1050" dirty="0">
                <a:solidFill>
                  <a:srgbClr val="262324"/>
                </a:solidFill>
                <a:latin typeface="Calibri"/>
                <a:cs typeface="Calibri"/>
              </a:rPr>
              <a:t>coverage</a:t>
            </a:r>
            <a:r>
              <a:rPr sz="1050" spc="-30" dirty="0">
                <a:solidFill>
                  <a:srgbClr val="262324"/>
                </a:solidFill>
                <a:latin typeface="Calibri"/>
                <a:cs typeface="Calibri"/>
              </a:rPr>
              <a:t> </a:t>
            </a:r>
            <a:r>
              <a:rPr sz="1050" spc="-10" dirty="0">
                <a:solidFill>
                  <a:srgbClr val="262324"/>
                </a:solidFill>
                <a:latin typeface="Calibri"/>
                <a:cs typeface="Calibri"/>
              </a:rPr>
              <a:t>only</a:t>
            </a:r>
            <a:r>
              <a:rPr sz="1050" spc="-20" dirty="0">
                <a:solidFill>
                  <a:srgbClr val="262324"/>
                </a:solidFill>
                <a:latin typeface="Calibri"/>
                <a:cs typeface="Calibri"/>
              </a:rPr>
              <a:t> </a:t>
            </a:r>
            <a:r>
              <a:rPr sz="1050" spc="-45" dirty="0">
                <a:solidFill>
                  <a:srgbClr val="262324"/>
                </a:solidFill>
                <a:latin typeface="Calibri"/>
                <a:cs typeface="Calibri"/>
              </a:rPr>
              <a:t>to</a:t>
            </a:r>
            <a:r>
              <a:rPr sz="1050" spc="-15" dirty="0">
                <a:solidFill>
                  <a:srgbClr val="262324"/>
                </a:solidFill>
                <a:latin typeface="Calibri"/>
                <a:cs typeface="Calibri"/>
              </a:rPr>
              <a:t> </a:t>
            </a:r>
            <a:r>
              <a:rPr sz="1050" spc="-10" dirty="0">
                <a:solidFill>
                  <a:srgbClr val="262324"/>
                </a:solidFill>
                <a:latin typeface="Calibri"/>
                <a:cs typeface="Calibri"/>
              </a:rPr>
              <a:t>volunteers</a:t>
            </a:r>
            <a:r>
              <a:rPr sz="1050" spc="-20" dirty="0">
                <a:solidFill>
                  <a:srgbClr val="262324"/>
                </a:solidFill>
                <a:latin typeface="Calibri"/>
                <a:cs typeface="Calibri"/>
              </a:rPr>
              <a:t> </a:t>
            </a:r>
            <a:r>
              <a:rPr sz="1050" spc="-10" dirty="0">
                <a:solidFill>
                  <a:srgbClr val="262324"/>
                </a:solidFill>
                <a:latin typeface="Calibri"/>
                <a:cs typeface="Calibri"/>
              </a:rPr>
              <a:t>on</a:t>
            </a:r>
            <a:r>
              <a:rPr sz="1050" spc="-20" dirty="0">
                <a:solidFill>
                  <a:srgbClr val="262324"/>
                </a:solidFill>
                <a:latin typeface="Calibri"/>
                <a:cs typeface="Calibri"/>
              </a:rPr>
              <a:t> the </a:t>
            </a:r>
            <a:r>
              <a:rPr sz="1050" dirty="0">
                <a:solidFill>
                  <a:srgbClr val="262324"/>
                </a:solidFill>
                <a:latin typeface="Calibri"/>
                <a:cs typeface="Calibri"/>
              </a:rPr>
              <a:t>boards</a:t>
            </a:r>
            <a:r>
              <a:rPr sz="1050" spc="-20" dirty="0">
                <a:solidFill>
                  <a:srgbClr val="262324"/>
                </a:solidFill>
                <a:latin typeface="Calibri"/>
                <a:cs typeface="Calibri"/>
              </a:rPr>
              <a:t> </a:t>
            </a:r>
            <a:r>
              <a:rPr sz="1050" spc="-10" dirty="0">
                <a:solidFill>
                  <a:srgbClr val="262324"/>
                </a:solidFill>
                <a:latin typeface="Calibri"/>
                <a:cs typeface="Calibri"/>
              </a:rPr>
              <a:t>of</a:t>
            </a:r>
            <a:r>
              <a:rPr sz="1050" spc="-20" dirty="0">
                <a:solidFill>
                  <a:srgbClr val="262324"/>
                </a:solidFill>
                <a:latin typeface="Calibri"/>
                <a:cs typeface="Calibri"/>
              </a:rPr>
              <a:t> </a:t>
            </a:r>
            <a:r>
              <a:rPr sz="1050" spc="-10" dirty="0">
                <a:solidFill>
                  <a:srgbClr val="262324"/>
                </a:solidFill>
                <a:latin typeface="Calibri"/>
                <a:cs typeface="Calibri"/>
              </a:rPr>
              <a:t>directors.</a:t>
            </a:r>
            <a:endParaRPr sz="1050">
              <a:latin typeface="Calibri"/>
              <a:cs typeface="Calibri"/>
            </a:endParaRPr>
          </a:p>
        </p:txBody>
      </p:sp>
      <p:grpSp>
        <p:nvGrpSpPr>
          <p:cNvPr id="11" name="object 11"/>
          <p:cNvGrpSpPr/>
          <p:nvPr/>
        </p:nvGrpSpPr>
        <p:grpSpPr>
          <a:xfrm>
            <a:off x="4000512" y="1734070"/>
            <a:ext cx="3028950" cy="4456430"/>
            <a:chOff x="4000512" y="1734070"/>
            <a:chExt cx="3028950" cy="4456430"/>
          </a:xfrm>
        </p:grpSpPr>
        <p:sp>
          <p:nvSpPr>
            <p:cNvPr id="12" name="object 12"/>
            <p:cNvSpPr/>
            <p:nvPr/>
          </p:nvSpPr>
          <p:spPr>
            <a:xfrm>
              <a:off x="4000512" y="1734070"/>
              <a:ext cx="3028950" cy="4456430"/>
            </a:xfrm>
            <a:custGeom>
              <a:avLst/>
              <a:gdLst/>
              <a:ahLst/>
              <a:cxnLst/>
              <a:rect l="l" t="t" r="r" b="b"/>
              <a:pathLst>
                <a:path w="3028950" h="4456430">
                  <a:moveTo>
                    <a:pt x="3028950" y="0"/>
                  </a:moveTo>
                  <a:lnTo>
                    <a:pt x="0" y="0"/>
                  </a:lnTo>
                  <a:lnTo>
                    <a:pt x="0" y="4456341"/>
                  </a:lnTo>
                  <a:lnTo>
                    <a:pt x="3028950" y="4456341"/>
                  </a:lnTo>
                  <a:lnTo>
                    <a:pt x="3028950" y="0"/>
                  </a:lnTo>
                  <a:close/>
                </a:path>
              </a:pathLst>
            </a:custGeom>
            <a:solidFill>
              <a:srgbClr val="E8B620"/>
            </a:solidFill>
          </p:spPr>
          <p:txBody>
            <a:bodyPr wrap="square" lIns="0" tIns="0" rIns="0" bIns="0" rtlCol="0"/>
            <a:lstStyle/>
            <a:p>
              <a:endParaRPr/>
            </a:p>
          </p:txBody>
        </p:sp>
        <p:pic>
          <p:nvPicPr>
            <p:cNvPr id="13" name="object 13"/>
            <p:cNvPicPr/>
            <p:nvPr/>
          </p:nvPicPr>
          <p:blipFill>
            <a:blip r:embed="rId2" cstate="print"/>
            <a:stretch>
              <a:fillRect/>
            </a:stretch>
          </p:blipFill>
          <p:spPr>
            <a:xfrm>
              <a:off x="4175090" y="2152307"/>
              <a:ext cx="1119031" cy="1630362"/>
            </a:xfrm>
            <a:prstGeom prst="rect">
              <a:avLst/>
            </a:prstGeom>
          </p:spPr>
        </p:pic>
      </p:grpSp>
      <p:sp>
        <p:nvSpPr>
          <p:cNvPr id="14" name="object 14"/>
          <p:cNvSpPr txBox="1"/>
          <p:nvPr/>
        </p:nvSpPr>
        <p:spPr>
          <a:xfrm>
            <a:off x="4000512" y="1734070"/>
            <a:ext cx="3028950" cy="4103559"/>
          </a:xfrm>
          <a:prstGeom prst="rect">
            <a:avLst/>
          </a:prstGeom>
        </p:spPr>
        <p:txBody>
          <a:bodyPr vert="horz" wrap="square" lIns="0" tIns="94615" rIns="0" bIns="0" rtlCol="0">
            <a:spAutoFit/>
          </a:bodyPr>
          <a:lstStyle/>
          <a:p>
            <a:pPr marL="50165">
              <a:lnSpc>
                <a:spcPct val="100000"/>
              </a:lnSpc>
              <a:spcBef>
                <a:spcPts val="745"/>
              </a:spcBef>
            </a:pPr>
            <a:r>
              <a:rPr sz="1400" b="1" i="1" spc="-25" dirty="0">
                <a:solidFill>
                  <a:srgbClr val="262324"/>
                </a:solidFill>
                <a:latin typeface="Calibri"/>
                <a:cs typeface="Calibri"/>
              </a:rPr>
              <a:t>National</a:t>
            </a:r>
            <a:r>
              <a:rPr sz="1400" b="1" i="1" spc="-15" dirty="0">
                <a:solidFill>
                  <a:srgbClr val="262324"/>
                </a:solidFill>
                <a:latin typeface="Calibri"/>
                <a:cs typeface="Calibri"/>
              </a:rPr>
              <a:t> </a:t>
            </a:r>
            <a:r>
              <a:rPr sz="1400" b="1" i="1" spc="-40" dirty="0">
                <a:solidFill>
                  <a:srgbClr val="262324"/>
                </a:solidFill>
                <a:latin typeface="Calibri"/>
                <a:cs typeface="Calibri"/>
              </a:rPr>
              <a:t>Camp</a:t>
            </a:r>
            <a:r>
              <a:rPr sz="1400" b="1" i="1" spc="-15" dirty="0">
                <a:solidFill>
                  <a:srgbClr val="262324"/>
                </a:solidFill>
                <a:latin typeface="Calibri"/>
                <a:cs typeface="Calibri"/>
              </a:rPr>
              <a:t> </a:t>
            </a:r>
            <a:r>
              <a:rPr sz="1400" b="1" i="1" spc="-10" dirty="0">
                <a:solidFill>
                  <a:srgbClr val="262324"/>
                </a:solidFill>
                <a:latin typeface="Calibri"/>
                <a:cs typeface="Calibri"/>
              </a:rPr>
              <a:t>Standards</a:t>
            </a:r>
            <a:endParaRPr sz="1400" dirty="0">
              <a:latin typeface="Calibri"/>
              <a:cs typeface="Calibri"/>
            </a:endParaRPr>
          </a:p>
          <a:p>
            <a:pPr marL="1424940" marR="133985" algn="just">
              <a:lnSpc>
                <a:spcPct val="111100"/>
              </a:lnSpc>
              <a:spcBef>
                <a:spcPts val="380"/>
              </a:spcBef>
            </a:pPr>
            <a:r>
              <a:rPr sz="1050" dirty="0">
                <a:solidFill>
                  <a:srgbClr val="262324"/>
                </a:solidFill>
                <a:latin typeface="Calibri"/>
                <a:cs typeface="Calibri"/>
              </a:rPr>
              <a:t>Volunteers</a:t>
            </a:r>
            <a:r>
              <a:rPr sz="1050" spc="300" dirty="0">
                <a:solidFill>
                  <a:srgbClr val="262324"/>
                </a:solidFill>
                <a:latin typeface="Calibri"/>
                <a:cs typeface="Calibri"/>
              </a:rPr>
              <a:t> </a:t>
            </a:r>
            <a:r>
              <a:rPr sz="1050" dirty="0">
                <a:solidFill>
                  <a:srgbClr val="262324"/>
                </a:solidFill>
                <a:latin typeface="Calibri"/>
                <a:cs typeface="Calibri"/>
              </a:rPr>
              <a:t>at</a:t>
            </a:r>
            <a:r>
              <a:rPr sz="1050" spc="300" dirty="0">
                <a:solidFill>
                  <a:srgbClr val="262324"/>
                </a:solidFill>
                <a:latin typeface="Calibri"/>
                <a:cs typeface="Calibri"/>
              </a:rPr>
              <a:t> </a:t>
            </a:r>
            <a:r>
              <a:rPr sz="1050" dirty="0">
                <a:solidFill>
                  <a:srgbClr val="262324"/>
                </a:solidFill>
                <a:latin typeface="Calibri"/>
                <a:cs typeface="Calibri"/>
              </a:rPr>
              <a:t>the</a:t>
            </a:r>
            <a:r>
              <a:rPr sz="1050" spc="300" dirty="0">
                <a:solidFill>
                  <a:srgbClr val="262324"/>
                </a:solidFill>
                <a:latin typeface="Calibri"/>
                <a:cs typeface="Calibri"/>
              </a:rPr>
              <a:t> </a:t>
            </a:r>
            <a:r>
              <a:rPr sz="1050" spc="-10" dirty="0">
                <a:solidFill>
                  <a:srgbClr val="262324"/>
                </a:solidFill>
                <a:latin typeface="Calibri"/>
                <a:cs typeface="Calibri"/>
              </a:rPr>
              <a:t>district </a:t>
            </a:r>
            <a:r>
              <a:rPr sz="1050" dirty="0">
                <a:solidFill>
                  <a:srgbClr val="262324"/>
                </a:solidFill>
                <a:latin typeface="Calibri"/>
                <a:cs typeface="Calibri"/>
              </a:rPr>
              <a:t>and</a:t>
            </a:r>
            <a:r>
              <a:rPr sz="1050" spc="-5" dirty="0">
                <a:solidFill>
                  <a:srgbClr val="262324"/>
                </a:solidFill>
                <a:latin typeface="Calibri"/>
                <a:cs typeface="Calibri"/>
              </a:rPr>
              <a:t> </a:t>
            </a:r>
            <a:r>
              <a:rPr sz="1050" dirty="0">
                <a:solidFill>
                  <a:srgbClr val="262324"/>
                </a:solidFill>
                <a:latin typeface="Calibri"/>
                <a:cs typeface="Calibri"/>
              </a:rPr>
              <a:t>council level</a:t>
            </a:r>
            <a:r>
              <a:rPr sz="1050" spc="-5" dirty="0">
                <a:solidFill>
                  <a:srgbClr val="262324"/>
                </a:solidFill>
                <a:latin typeface="Calibri"/>
                <a:cs typeface="Calibri"/>
              </a:rPr>
              <a:t> </a:t>
            </a:r>
            <a:r>
              <a:rPr sz="1050" dirty="0">
                <a:solidFill>
                  <a:srgbClr val="262324"/>
                </a:solidFill>
                <a:latin typeface="Calibri"/>
                <a:cs typeface="Calibri"/>
              </a:rPr>
              <a:t>should </a:t>
            </a:r>
            <a:r>
              <a:rPr sz="1050" spc="-25" dirty="0">
                <a:solidFill>
                  <a:srgbClr val="262324"/>
                </a:solidFill>
                <a:latin typeface="Calibri"/>
                <a:cs typeface="Calibri"/>
              </a:rPr>
              <a:t>be </a:t>
            </a:r>
            <a:r>
              <a:rPr sz="1050" dirty="0">
                <a:solidFill>
                  <a:srgbClr val="262324"/>
                </a:solidFill>
                <a:latin typeface="Calibri"/>
                <a:cs typeface="Calibri"/>
              </a:rPr>
              <a:t>aware</a:t>
            </a:r>
            <a:r>
              <a:rPr sz="1050" spc="395" dirty="0">
                <a:solidFill>
                  <a:srgbClr val="262324"/>
                </a:solidFill>
                <a:latin typeface="Calibri"/>
                <a:cs typeface="Calibri"/>
              </a:rPr>
              <a:t> </a:t>
            </a:r>
            <a:r>
              <a:rPr sz="1050" dirty="0">
                <a:solidFill>
                  <a:srgbClr val="262324"/>
                </a:solidFill>
                <a:latin typeface="Calibri"/>
                <a:cs typeface="Calibri"/>
              </a:rPr>
              <a:t>that</a:t>
            </a:r>
            <a:r>
              <a:rPr sz="1050" spc="400" dirty="0">
                <a:solidFill>
                  <a:srgbClr val="262324"/>
                </a:solidFill>
                <a:latin typeface="Calibri"/>
                <a:cs typeface="Calibri"/>
              </a:rPr>
              <a:t> </a:t>
            </a:r>
            <a:r>
              <a:rPr sz="1050" dirty="0">
                <a:solidFill>
                  <a:srgbClr val="262324"/>
                </a:solidFill>
                <a:latin typeface="Calibri"/>
                <a:cs typeface="Calibri"/>
              </a:rPr>
              <a:t>state</a:t>
            </a:r>
            <a:r>
              <a:rPr sz="1050" spc="400" dirty="0">
                <a:solidFill>
                  <a:srgbClr val="262324"/>
                </a:solidFill>
                <a:latin typeface="Calibri"/>
                <a:cs typeface="Calibri"/>
              </a:rPr>
              <a:t> </a:t>
            </a:r>
            <a:r>
              <a:rPr sz="1050" spc="-10" dirty="0">
                <a:solidFill>
                  <a:srgbClr val="262324"/>
                </a:solidFill>
                <a:latin typeface="Calibri"/>
                <a:cs typeface="Calibri"/>
              </a:rPr>
              <a:t>regula- </a:t>
            </a:r>
            <a:r>
              <a:rPr sz="1050" spc="-25" dirty="0">
                <a:solidFill>
                  <a:srgbClr val="262324"/>
                </a:solidFill>
                <a:latin typeface="Calibri"/>
                <a:cs typeface="Calibri"/>
              </a:rPr>
              <a:t>tions</a:t>
            </a:r>
            <a:r>
              <a:rPr sz="1050" spc="-20" dirty="0">
                <a:solidFill>
                  <a:srgbClr val="262324"/>
                </a:solidFill>
                <a:latin typeface="Calibri"/>
                <a:cs typeface="Calibri"/>
              </a:rPr>
              <a:t> </a:t>
            </a:r>
            <a:r>
              <a:rPr sz="1050" spc="-50" dirty="0">
                <a:solidFill>
                  <a:srgbClr val="262324"/>
                </a:solidFill>
                <a:latin typeface="Calibri"/>
                <a:cs typeface="Calibri"/>
              </a:rPr>
              <a:t>may</a:t>
            </a:r>
            <a:r>
              <a:rPr sz="1050" spc="-10" dirty="0">
                <a:solidFill>
                  <a:srgbClr val="262324"/>
                </a:solidFill>
                <a:latin typeface="Calibri"/>
                <a:cs typeface="Calibri"/>
              </a:rPr>
              <a:t> </a:t>
            </a:r>
            <a:r>
              <a:rPr sz="1050" spc="-25" dirty="0">
                <a:solidFill>
                  <a:srgbClr val="262324"/>
                </a:solidFill>
                <a:latin typeface="Calibri"/>
                <a:cs typeface="Calibri"/>
              </a:rPr>
              <a:t>impose</a:t>
            </a:r>
            <a:r>
              <a:rPr sz="1050" spc="-15" dirty="0">
                <a:solidFill>
                  <a:srgbClr val="262324"/>
                </a:solidFill>
                <a:latin typeface="Calibri"/>
                <a:cs typeface="Calibri"/>
              </a:rPr>
              <a:t> </a:t>
            </a:r>
            <a:r>
              <a:rPr sz="1050" spc="-10" dirty="0">
                <a:solidFill>
                  <a:srgbClr val="262324"/>
                </a:solidFill>
                <a:latin typeface="Calibri"/>
                <a:cs typeface="Calibri"/>
              </a:rPr>
              <a:t>increased </a:t>
            </a:r>
            <a:r>
              <a:rPr sz="1050" dirty="0">
                <a:solidFill>
                  <a:srgbClr val="262324"/>
                </a:solidFill>
                <a:latin typeface="Calibri"/>
                <a:cs typeface="Calibri"/>
              </a:rPr>
              <a:t>standards</a:t>
            </a:r>
            <a:r>
              <a:rPr sz="1050" spc="25" dirty="0">
                <a:solidFill>
                  <a:srgbClr val="262324"/>
                </a:solidFill>
                <a:latin typeface="Calibri"/>
                <a:cs typeface="Calibri"/>
              </a:rPr>
              <a:t> </a:t>
            </a:r>
            <a:r>
              <a:rPr sz="1050" dirty="0">
                <a:solidFill>
                  <a:srgbClr val="262324"/>
                </a:solidFill>
                <a:latin typeface="Calibri"/>
                <a:cs typeface="Calibri"/>
              </a:rPr>
              <a:t>of</a:t>
            </a:r>
            <a:r>
              <a:rPr sz="1050" spc="30" dirty="0">
                <a:solidFill>
                  <a:srgbClr val="262324"/>
                </a:solidFill>
                <a:latin typeface="Calibri"/>
                <a:cs typeface="Calibri"/>
              </a:rPr>
              <a:t> </a:t>
            </a:r>
            <a:r>
              <a:rPr sz="1050" dirty="0">
                <a:solidFill>
                  <a:srgbClr val="262324"/>
                </a:solidFill>
                <a:latin typeface="Calibri"/>
                <a:cs typeface="Calibri"/>
              </a:rPr>
              <a:t>care</a:t>
            </a:r>
            <a:r>
              <a:rPr sz="1050" spc="30" dirty="0">
                <a:solidFill>
                  <a:srgbClr val="262324"/>
                </a:solidFill>
                <a:latin typeface="Calibri"/>
                <a:cs typeface="Calibri"/>
              </a:rPr>
              <a:t> </a:t>
            </a:r>
            <a:r>
              <a:rPr sz="1050" dirty="0">
                <a:solidFill>
                  <a:srgbClr val="262324"/>
                </a:solidFill>
                <a:latin typeface="Calibri"/>
                <a:cs typeface="Calibri"/>
              </a:rPr>
              <a:t>on</a:t>
            </a:r>
            <a:r>
              <a:rPr sz="1050" spc="30" dirty="0">
                <a:solidFill>
                  <a:srgbClr val="262324"/>
                </a:solidFill>
                <a:latin typeface="Calibri"/>
                <a:cs typeface="Calibri"/>
              </a:rPr>
              <a:t> </a:t>
            </a:r>
            <a:r>
              <a:rPr sz="1050" spc="-30" dirty="0">
                <a:solidFill>
                  <a:srgbClr val="262324"/>
                </a:solidFill>
                <a:latin typeface="Calibri"/>
                <a:cs typeface="Calibri"/>
              </a:rPr>
              <a:t>multi- </a:t>
            </a:r>
            <a:r>
              <a:rPr sz="1050" dirty="0">
                <a:solidFill>
                  <a:srgbClr val="262324"/>
                </a:solidFill>
                <a:latin typeface="Calibri"/>
                <a:cs typeface="Calibri"/>
              </a:rPr>
              <a:t>unit</a:t>
            </a:r>
            <a:r>
              <a:rPr sz="1050" spc="145" dirty="0">
                <a:solidFill>
                  <a:srgbClr val="262324"/>
                </a:solidFill>
                <a:latin typeface="Calibri"/>
                <a:cs typeface="Calibri"/>
              </a:rPr>
              <a:t>  </a:t>
            </a:r>
            <a:r>
              <a:rPr sz="1050" dirty="0">
                <a:solidFill>
                  <a:srgbClr val="262324"/>
                </a:solidFill>
                <a:latin typeface="Calibri"/>
                <a:cs typeface="Calibri"/>
              </a:rPr>
              <a:t>activities.</a:t>
            </a:r>
            <a:r>
              <a:rPr sz="1050" spc="150" dirty="0">
                <a:solidFill>
                  <a:srgbClr val="262324"/>
                </a:solidFill>
                <a:latin typeface="Calibri"/>
                <a:cs typeface="Calibri"/>
              </a:rPr>
              <a:t>  </a:t>
            </a:r>
            <a:r>
              <a:rPr sz="1050" dirty="0">
                <a:solidFill>
                  <a:srgbClr val="262324"/>
                </a:solidFill>
                <a:latin typeface="Calibri"/>
                <a:cs typeface="Calibri"/>
              </a:rPr>
              <a:t>Also,</a:t>
            </a:r>
            <a:r>
              <a:rPr sz="1050" spc="145" dirty="0">
                <a:solidFill>
                  <a:srgbClr val="262324"/>
                </a:solidFill>
                <a:latin typeface="Calibri"/>
                <a:cs typeface="Calibri"/>
              </a:rPr>
              <a:t>  </a:t>
            </a:r>
            <a:r>
              <a:rPr sz="1050" spc="-30" dirty="0">
                <a:solidFill>
                  <a:srgbClr val="262324"/>
                </a:solidFill>
                <a:latin typeface="Calibri"/>
                <a:cs typeface="Calibri"/>
              </a:rPr>
              <a:t>the </a:t>
            </a:r>
            <a:r>
              <a:rPr sz="1050" spc="60" dirty="0">
                <a:solidFill>
                  <a:srgbClr val="262324"/>
                </a:solidFill>
                <a:latin typeface="Calibri"/>
                <a:cs typeface="Calibri"/>
              </a:rPr>
              <a:t>BSA</a:t>
            </a:r>
            <a:r>
              <a:rPr sz="1050" spc="340" dirty="0">
                <a:solidFill>
                  <a:srgbClr val="262324"/>
                </a:solidFill>
                <a:latin typeface="Calibri"/>
                <a:cs typeface="Calibri"/>
              </a:rPr>
              <a:t> </a:t>
            </a:r>
            <a:r>
              <a:rPr sz="1050" dirty="0">
                <a:solidFill>
                  <a:srgbClr val="262324"/>
                </a:solidFill>
                <a:latin typeface="Calibri"/>
                <a:cs typeface="Calibri"/>
              </a:rPr>
              <a:t>has</a:t>
            </a:r>
            <a:r>
              <a:rPr sz="1050" spc="345" dirty="0">
                <a:solidFill>
                  <a:srgbClr val="262324"/>
                </a:solidFill>
                <a:latin typeface="Calibri"/>
                <a:cs typeface="Calibri"/>
              </a:rPr>
              <a:t> </a:t>
            </a:r>
            <a:r>
              <a:rPr sz="1050" dirty="0">
                <a:solidFill>
                  <a:srgbClr val="262324"/>
                </a:solidFill>
                <a:latin typeface="Calibri"/>
                <a:cs typeface="Calibri"/>
              </a:rPr>
              <a:t>additional</a:t>
            </a:r>
            <a:r>
              <a:rPr sz="1050" spc="345" dirty="0">
                <a:solidFill>
                  <a:srgbClr val="262324"/>
                </a:solidFill>
                <a:latin typeface="Calibri"/>
                <a:cs typeface="Calibri"/>
              </a:rPr>
              <a:t> </a:t>
            </a:r>
            <a:r>
              <a:rPr sz="1050" spc="-10" dirty="0">
                <a:solidFill>
                  <a:srgbClr val="262324"/>
                </a:solidFill>
                <a:latin typeface="Calibri"/>
                <a:cs typeface="Calibri"/>
              </a:rPr>
              <a:t>stan- </a:t>
            </a:r>
            <a:r>
              <a:rPr sz="1050" dirty="0">
                <a:solidFill>
                  <a:srgbClr val="262324"/>
                </a:solidFill>
                <a:latin typeface="Calibri"/>
                <a:cs typeface="Calibri"/>
              </a:rPr>
              <a:t>dards</a:t>
            </a:r>
            <a:r>
              <a:rPr sz="1050" spc="95" dirty="0">
                <a:solidFill>
                  <a:srgbClr val="262324"/>
                </a:solidFill>
                <a:latin typeface="Calibri"/>
                <a:cs typeface="Calibri"/>
              </a:rPr>
              <a:t> </a:t>
            </a:r>
            <a:r>
              <a:rPr sz="1050" dirty="0">
                <a:solidFill>
                  <a:srgbClr val="262324"/>
                </a:solidFill>
                <a:latin typeface="Calibri"/>
                <a:cs typeface="Calibri"/>
              </a:rPr>
              <a:t>beyond</a:t>
            </a:r>
            <a:r>
              <a:rPr sz="1050" spc="95" dirty="0">
                <a:solidFill>
                  <a:srgbClr val="262324"/>
                </a:solidFill>
                <a:latin typeface="Calibri"/>
                <a:cs typeface="Calibri"/>
              </a:rPr>
              <a:t> </a:t>
            </a:r>
            <a:r>
              <a:rPr sz="1050" dirty="0">
                <a:solidFill>
                  <a:srgbClr val="262324"/>
                </a:solidFill>
                <a:latin typeface="Calibri"/>
                <a:cs typeface="Calibri"/>
              </a:rPr>
              <a:t>those</a:t>
            </a:r>
            <a:r>
              <a:rPr sz="1050" spc="100" dirty="0">
                <a:solidFill>
                  <a:srgbClr val="262324"/>
                </a:solidFill>
                <a:latin typeface="Calibri"/>
                <a:cs typeface="Calibri"/>
              </a:rPr>
              <a:t> </a:t>
            </a:r>
            <a:r>
              <a:rPr sz="1050" dirty="0">
                <a:solidFill>
                  <a:srgbClr val="262324"/>
                </a:solidFill>
                <a:latin typeface="Calibri"/>
                <a:cs typeface="Calibri"/>
              </a:rPr>
              <a:t>in</a:t>
            </a:r>
            <a:r>
              <a:rPr sz="1050" spc="95" dirty="0">
                <a:solidFill>
                  <a:srgbClr val="262324"/>
                </a:solidFill>
                <a:latin typeface="Calibri"/>
                <a:cs typeface="Calibri"/>
              </a:rPr>
              <a:t> </a:t>
            </a:r>
            <a:r>
              <a:rPr sz="1050" spc="-25" dirty="0">
                <a:solidFill>
                  <a:srgbClr val="262324"/>
                </a:solidFill>
                <a:latin typeface="Calibri"/>
                <a:cs typeface="Calibri"/>
              </a:rPr>
              <a:t>the </a:t>
            </a:r>
            <a:r>
              <a:rPr sz="1050" i="1" dirty="0">
                <a:solidFill>
                  <a:srgbClr val="262324"/>
                </a:solidFill>
                <a:latin typeface="Calibri"/>
                <a:cs typeface="Calibri"/>
              </a:rPr>
              <a:t>Guide</a:t>
            </a:r>
            <a:r>
              <a:rPr sz="1050" i="1" spc="10" dirty="0">
                <a:solidFill>
                  <a:srgbClr val="262324"/>
                </a:solidFill>
                <a:latin typeface="Calibri"/>
                <a:cs typeface="Calibri"/>
              </a:rPr>
              <a:t> </a:t>
            </a:r>
            <a:r>
              <a:rPr sz="1050" i="1" spc="-20" dirty="0">
                <a:solidFill>
                  <a:srgbClr val="262324"/>
                </a:solidFill>
                <a:latin typeface="Calibri"/>
                <a:cs typeface="Calibri"/>
              </a:rPr>
              <a:t>to</a:t>
            </a:r>
            <a:r>
              <a:rPr sz="1050" i="1" spc="10" dirty="0">
                <a:solidFill>
                  <a:srgbClr val="262324"/>
                </a:solidFill>
                <a:latin typeface="Calibri"/>
                <a:cs typeface="Calibri"/>
              </a:rPr>
              <a:t> </a:t>
            </a:r>
            <a:r>
              <a:rPr sz="1050" i="1" dirty="0">
                <a:solidFill>
                  <a:srgbClr val="262324"/>
                </a:solidFill>
                <a:latin typeface="Calibri"/>
                <a:cs typeface="Calibri"/>
              </a:rPr>
              <a:t>Safe</a:t>
            </a:r>
            <a:r>
              <a:rPr sz="1050" i="1" spc="10" dirty="0">
                <a:solidFill>
                  <a:srgbClr val="262324"/>
                </a:solidFill>
                <a:latin typeface="Calibri"/>
                <a:cs typeface="Calibri"/>
              </a:rPr>
              <a:t> </a:t>
            </a:r>
            <a:r>
              <a:rPr sz="1050" i="1" dirty="0">
                <a:solidFill>
                  <a:srgbClr val="262324"/>
                </a:solidFill>
                <a:latin typeface="Calibri"/>
                <a:cs typeface="Calibri"/>
              </a:rPr>
              <a:t>Scouting</a:t>
            </a:r>
            <a:r>
              <a:rPr sz="1050" i="1" spc="15" dirty="0">
                <a:solidFill>
                  <a:srgbClr val="262324"/>
                </a:solidFill>
                <a:latin typeface="Calibri"/>
                <a:cs typeface="Calibri"/>
              </a:rPr>
              <a:t> </a:t>
            </a:r>
            <a:r>
              <a:rPr sz="1050" spc="-30" dirty="0">
                <a:solidFill>
                  <a:srgbClr val="262324"/>
                </a:solidFill>
                <a:latin typeface="Calibri"/>
                <a:cs typeface="Calibri"/>
              </a:rPr>
              <a:t>that </a:t>
            </a:r>
            <a:r>
              <a:rPr sz="1050" dirty="0">
                <a:solidFill>
                  <a:srgbClr val="262324"/>
                </a:solidFill>
                <a:latin typeface="Calibri"/>
                <a:cs typeface="Calibri"/>
              </a:rPr>
              <a:t>govern</a:t>
            </a:r>
            <a:r>
              <a:rPr sz="1050" spc="35" dirty="0">
                <a:solidFill>
                  <a:srgbClr val="262324"/>
                </a:solidFill>
                <a:latin typeface="Calibri"/>
                <a:cs typeface="Calibri"/>
              </a:rPr>
              <a:t> </a:t>
            </a:r>
            <a:r>
              <a:rPr sz="1050" dirty="0">
                <a:solidFill>
                  <a:srgbClr val="262324"/>
                </a:solidFill>
                <a:latin typeface="Calibri"/>
                <a:cs typeface="Calibri"/>
              </a:rPr>
              <a:t>day</a:t>
            </a:r>
            <a:r>
              <a:rPr sz="1050" spc="40" dirty="0">
                <a:solidFill>
                  <a:srgbClr val="262324"/>
                </a:solidFill>
                <a:latin typeface="Calibri"/>
                <a:cs typeface="Calibri"/>
              </a:rPr>
              <a:t> </a:t>
            </a:r>
            <a:r>
              <a:rPr sz="1050" dirty="0">
                <a:solidFill>
                  <a:srgbClr val="262324"/>
                </a:solidFill>
                <a:latin typeface="Calibri"/>
                <a:cs typeface="Calibri"/>
              </a:rPr>
              <a:t>camp</a:t>
            </a:r>
            <a:r>
              <a:rPr sz="1050" spc="35" dirty="0">
                <a:solidFill>
                  <a:srgbClr val="262324"/>
                </a:solidFill>
                <a:latin typeface="Calibri"/>
                <a:cs typeface="Calibri"/>
              </a:rPr>
              <a:t> </a:t>
            </a:r>
            <a:r>
              <a:rPr sz="1050" dirty="0">
                <a:solidFill>
                  <a:srgbClr val="262324"/>
                </a:solidFill>
                <a:latin typeface="Calibri"/>
                <a:cs typeface="Calibri"/>
              </a:rPr>
              <a:t>and</a:t>
            </a:r>
            <a:r>
              <a:rPr sz="1050" spc="40" dirty="0">
                <a:solidFill>
                  <a:srgbClr val="262324"/>
                </a:solidFill>
                <a:latin typeface="Calibri"/>
                <a:cs typeface="Calibri"/>
              </a:rPr>
              <a:t> </a:t>
            </a:r>
            <a:r>
              <a:rPr sz="1050" spc="-10" dirty="0">
                <a:solidFill>
                  <a:srgbClr val="262324"/>
                </a:solidFill>
                <a:latin typeface="Calibri"/>
                <a:cs typeface="Calibri"/>
              </a:rPr>
              <a:t>resi- </a:t>
            </a:r>
            <a:r>
              <a:rPr sz="1050" dirty="0">
                <a:solidFill>
                  <a:srgbClr val="262324"/>
                </a:solidFill>
                <a:latin typeface="Calibri"/>
                <a:cs typeface="Calibri"/>
              </a:rPr>
              <a:t>dent</a:t>
            </a:r>
            <a:r>
              <a:rPr sz="1050" spc="140" dirty="0">
                <a:solidFill>
                  <a:srgbClr val="262324"/>
                </a:solidFill>
                <a:latin typeface="Calibri"/>
                <a:cs typeface="Calibri"/>
              </a:rPr>
              <a:t>  </a:t>
            </a:r>
            <a:r>
              <a:rPr sz="1050" dirty="0">
                <a:solidFill>
                  <a:srgbClr val="262324"/>
                </a:solidFill>
                <a:latin typeface="Calibri"/>
                <a:cs typeface="Calibri"/>
              </a:rPr>
              <a:t>camp</a:t>
            </a:r>
            <a:r>
              <a:rPr sz="1050" spc="140" dirty="0">
                <a:solidFill>
                  <a:srgbClr val="262324"/>
                </a:solidFill>
                <a:latin typeface="Calibri"/>
                <a:cs typeface="Calibri"/>
              </a:rPr>
              <a:t>  </a:t>
            </a:r>
            <a:r>
              <a:rPr sz="1050" dirty="0">
                <a:solidFill>
                  <a:srgbClr val="262324"/>
                </a:solidFill>
                <a:latin typeface="Calibri"/>
                <a:cs typeface="Calibri"/>
              </a:rPr>
              <a:t>activities.</a:t>
            </a:r>
            <a:r>
              <a:rPr sz="1050" spc="140" dirty="0">
                <a:solidFill>
                  <a:srgbClr val="262324"/>
                </a:solidFill>
                <a:latin typeface="Calibri"/>
                <a:cs typeface="Calibri"/>
              </a:rPr>
              <a:t>  </a:t>
            </a:r>
            <a:r>
              <a:rPr sz="1050" spc="-25" dirty="0">
                <a:solidFill>
                  <a:srgbClr val="262324"/>
                </a:solidFill>
                <a:latin typeface="Calibri"/>
                <a:cs typeface="Calibri"/>
              </a:rPr>
              <a:t>In</a:t>
            </a:r>
            <a:endParaRPr sz="1050" dirty="0">
              <a:latin typeface="Calibri"/>
              <a:cs typeface="Calibri"/>
            </a:endParaRPr>
          </a:p>
          <a:p>
            <a:pPr marL="141605" marR="133985" algn="just">
              <a:lnSpc>
                <a:spcPct val="110400"/>
              </a:lnSpc>
              <a:spcBef>
                <a:spcPts val="5"/>
              </a:spcBef>
            </a:pPr>
            <a:r>
              <a:rPr sz="1050" dirty="0">
                <a:solidFill>
                  <a:srgbClr val="262324"/>
                </a:solidFill>
                <a:latin typeface="Calibri"/>
                <a:cs typeface="Calibri"/>
              </a:rPr>
              <a:t>particular,</a:t>
            </a:r>
            <a:r>
              <a:rPr sz="1050" spc="65" dirty="0">
                <a:solidFill>
                  <a:srgbClr val="262324"/>
                </a:solidFill>
                <a:latin typeface="Calibri"/>
                <a:cs typeface="Calibri"/>
              </a:rPr>
              <a:t> </a:t>
            </a:r>
            <a:r>
              <a:rPr sz="1050" dirty="0">
                <a:solidFill>
                  <a:srgbClr val="262324"/>
                </a:solidFill>
                <a:latin typeface="Calibri"/>
                <a:cs typeface="Calibri"/>
              </a:rPr>
              <a:t>the</a:t>
            </a:r>
            <a:r>
              <a:rPr sz="1050" spc="65" dirty="0">
                <a:solidFill>
                  <a:srgbClr val="262324"/>
                </a:solidFill>
                <a:latin typeface="Calibri"/>
                <a:cs typeface="Calibri"/>
              </a:rPr>
              <a:t> </a:t>
            </a:r>
            <a:r>
              <a:rPr sz="1050" spc="60" dirty="0">
                <a:solidFill>
                  <a:srgbClr val="262324"/>
                </a:solidFill>
                <a:latin typeface="Calibri"/>
                <a:cs typeface="Calibri"/>
              </a:rPr>
              <a:t>BSA</a:t>
            </a:r>
            <a:r>
              <a:rPr sz="1050" spc="65" dirty="0">
                <a:solidFill>
                  <a:srgbClr val="262324"/>
                </a:solidFill>
                <a:latin typeface="Calibri"/>
                <a:cs typeface="Calibri"/>
              </a:rPr>
              <a:t> </a:t>
            </a:r>
            <a:r>
              <a:rPr sz="1050" dirty="0">
                <a:solidFill>
                  <a:srgbClr val="262324"/>
                </a:solidFill>
                <a:latin typeface="Calibri"/>
                <a:cs typeface="Calibri"/>
              </a:rPr>
              <a:t>requires</a:t>
            </a:r>
            <a:r>
              <a:rPr sz="1050" spc="65" dirty="0">
                <a:solidFill>
                  <a:srgbClr val="262324"/>
                </a:solidFill>
                <a:latin typeface="Calibri"/>
                <a:cs typeface="Calibri"/>
              </a:rPr>
              <a:t> </a:t>
            </a:r>
            <a:r>
              <a:rPr sz="1050" dirty="0">
                <a:solidFill>
                  <a:srgbClr val="262324"/>
                </a:solidFill>
                <a:latin typeface="Calibri"/>
                <a:cs typeface="Calibri"/>
              </a:rPr>
              <a:t>that</a:t>
            </a:r>
            <a:r>
              <a:rPr sz="1050" spc="65" dirty="0">
                <a:solidFill>
                  <a:srgbClr val="262324"/>
                </a:solidFill>
                <a:latin typeface="Calibri"/>
                <a:cs typeface="Calibri"/>
              </a:rPr>
              <a:t> </a:t>
            </a:r>
            <a:r>
              <a:rPr sz="1050" dirty="0">
                <a:solidFill>
                  <a:srgbClr val="262324"/>
                </a:solidFill>
                <a:latin typeface="Calibri"/>
                <a:cs typeface="Calibri"/>
              </a:rPr>
              <a:t>a</a:t>
            </a:r>
            <a:r>
              <a:rPr sz="1050" spc="65" dirty="0">
                <a:solidFill>
                  <a:srgbClr val="262324"/>
                </a:solidFill>
                <a:latin typeface="Calibri"/>
                <a:cs typeface="Calibri"/>
              </a:rPr>
              <a:t> </a:t>
            </a:r>
            <a:r>
              <a:rPr sz="1050" dirty="0">
                <a:solidFill>
                  <a:srgbClr val="262324"/>
                </a:solidFill>
                <a:latin typeface="Calibri"/>
                <a:cs typeface="Calibri"/>
              </a:rPr>
              <a:t>camp</a:t>
            </a:r>
            <a:r>
              <a:rPr sz="1050" spc="65" dirty="0">
                <a:solidFill>
                  <a:srgbClr val="262324"/>
                </a:solidFill>
                <a:latin typeface="Calibri"/>
                <a:cs typeface="Calibri"/>
              </a:rPr>
              <a:t> </a:t>
            </a:r>
            <a:r>
              <a:rPr sz="1050" spc="-10" dirty="0">
                <a:solidFill>
                  <a:srgbClr val="262324"/>
                </a:solidFill>
                <a:latin typeface="Calibri"/>
                <a:cs typeface="Calibri"/>
              </a:rPr>
              <a:t>aquatics director</a:t>
            </a:r>
            <a:r>
              <a:rPr sz="1050" spc="-35" dirty="0">
                <a:solidFill>
                  <a:srgbClr val="262324"/>
                </a:solidFill>
                <a:latin typeface="Calibri"/>
                <a:cs typeface="Calibri"/>
              </a:rPr>
              <a:t> </a:t>
            </a:r>
            <a:r>
              <a:rPr sz="1050" spc="-45" dirty="0">
                <a:solidFill>
                  <a:srgbClr val="262324"/>
                </a:solidFill>
                <a:latin typeface="Calibri"/>
                <a:cs typeface="Calibri"/>
              </a:rPr>
              <a:t>must</a:t>
            </a:r>
            <a:r>
              <a:rPr sz="1050" spc="-15" dirty="0">
                <a:solidFill>
                  <a:srgbClr val="262324"/>
                </a:solidFill>
                <a:latin typeface="Calibri"/>
                <a:cs typeface="Calibri"/>
              </a:rPr>
              <a:t> </a:t>
            </a:r>
            <a:r>
              <a:rPr sz="1050" spc="-10" dirty="0">
                <a:solidFill>
                  <a:srgbClr val="262324"/>
                </a:solidFill>
                <a:latin typeface="Calibri"/>
                <a:cs typeface="Calibri"/>
              </a:rPr>
              <a:t>have</a:t>
            </a:r>
            <a:r>
              <a:rPr sz="1050" spc="-15" dirty="0">
                <a:solidFill>
                  <a:srgbClr val="262324"/>
                </a:solidFill>
                <a:latin typeface="Calibri"/>
                <a:cs typeface="Calibri"/>
              </a:rPr>
              <a:t> </a:t>
            </a:r>
            <a:r>
              <a:rPr sz="1050" spc="-20" dirty="0">
                <a:solidFill>
                  <a:srgbClr val="262324"/>
                </a:solidFill>
                <a:latin typeface="Calibri"/>
                <a:cs typeface="Calibri"/>
              </a:rPr>
              <a:t>training </a:t>
            </a:r>
            <a:r>
              <a:rPr sz="1050" spc="-55" dirty="0">
                <a:solidFill>
                  <a:srgbClr val="262324"/>
                </a:solidFill>
                <a:latin typeface="Calibri"/>
                <a:cs typeface="Calibri"/>
              </a:rPr>
              <a:t>from</a:t>
            </a:r>
            <a:r>
              <a:rPr sz="1050" dirty="0">
                <a:solidFill>
                  <a:srgbClr val="262324"/>
                </a:solidFill>
                <a:latin typeface="Calibri"/>
                <a:cs typeface="Calibri"/>
              </a:rPr>
              <a:t> a</a:t>
            </a:r>
            <a:r>
              <a:rPr sz="1050" spc="-20" dirty="0">
                <a:solidFill>
                  <a:srgbClr val="262324"/>
                </a:solidFill>
                <a:latin typeface="Calibri"/>
                <a:cs typeface="Calibri"/>
              </a:rPr>
              <a:t> </a:t>
            </a:r>
            <a:r>
              <a:rPr sz="1050" spc="-10" dirty="0">
                <a:solidFill>
                  <a:srgbClr val="262324"/>
                </a:solidFill>
                <a:latin typeface="Calibri"/>
                <a:cs typeface="Calibri"/>
              </a:rPr>
              <a:t>National</a:t>
            </a:r>
            <a:r>
              <a:rPr sz="1050" spc="-15" dirty="0">
                <a:solidFill>
                  <a:srgbClr val="262324"/>
                </a:solidFill>
                <a:latin typeface="Calibri"/>
                <a:cs typeface="Calibri"/>
              </a:rPr>
              <a:t> </a:t>
            </a:r>
            <a:r>
              <a:rPr sz="1050" spc="-10" dirty="0">
                <a:solidFill>
                  <a:srgbClr val="262324"/>
                </a:solidFill>
                <a:latin typeface="Calibri"/>
                <a:cs typeface="Calibri"/>
              </a:rPr>
              <a:t>Camping </a:t>
            </a:r>
            <a:r>
              <a:rPr sz="1050" dirty="0">
                <a:solidFill>
                  <a:srgbClr val="262324"/>
                </a:solidFill>
                <a:latin typeface="Calibri"/>
                <a:cs typeface="Calibri"/>
              </a:rPr>
              <a:t>School.</a:t>
            </a:r>
            <a:r>
              <a:rPr sz="1050" spc="25" dirty="0">
                <a:solidFill>
                  <a:srgbClr val="262324"/>
                </a:solidFill>
                <a:latin typeface="Calibri"/>
                <a:cs typeface="Calibri"/>
              </a:rPr>
              <a:t> </a:t>
            </a:r>
            <a:r>
              <a:rPr sz="1050" spc="60" dirty="0">
                <a:solidFill>
                  <a:srgbClr val="262324"/>
                </a:solidFill>
                <a:latin typeface="Calibri"/>
                <a:cs typeface="Calibri"/>
              </a:rPr>
              <a:t>BSA</a:t>
            </a:r>
            <a:r>
              <a:rPr sz="1050" spc="30" dirty="0">
                <a:solidFill>
                  <a:srgbClr val="262324"/>
                </a:solidFill>
                <a:latin typeface="Calibri"/>
                <a:cs typeface="Calibri"/>
              </a:rPr>
              <a:t> </a:t>
            </a:r>
            <a:r>
              <a:rPr sz="1050" dirty="0">
                <a:solidFill>
                  <a:srgbClr val="262324"/>
                </a:solidFill>
                <a:latin typeface="Calibri"/>
                <a:cs typeface="Calibri"/>
              </a:rPr>
              <a:t>camp</a:t>
            </a:r>
            <a:r>
              <a:rPr sz="1050" spc="30" dirty="0">
                <a:solidFill>
                  <a:srgbClr val="262324"/>
                </a:solidFill>
                <a:latin typeface="Calibri"/>
                <a:cs typeface="Calibri"/>
              </a:rPr>
              <a:t> </a:t>
            </a:r>
            <a:r>
              <a:rPr sz="1050" dirty="0">
                <a:solidFill>
                  <a:srgbClr val="262324"/>
                </a:solidFill>
                <a:latin typeface="Calibri"/>
                <a:cs typeface="Calibri"/>
              </a:rPr>
              <a:t>standards</a:t>
            </a:r>
            <a:r>
              <a:rPr sz="1050" spc="30" dirty="0">
                <a:solidFill>
                  <a:srgbClr val="262324"/>
                </a:solidFill>
                <a:latin typeface="Calibri"/>
                <a:cs typeface="Calibri"/>
              </a:rPr>
              <a:t> </a:t>
            </a:r>
            <a:r>
              <a:rPr sz="1050" dirty="0">
                <a:solidFill>
                  <a:srgbClr val="262324"/>
                </a:solidFill>
                <a:latin typeface="Calibri"/>
                <a:cs typeface="Calibri"/>
              </a:rPr>
              <a:t>and</a:t>
            </a:r>
            <a:r>
              <a:rPr sz="1050" spc="30" dirty="0">
                <a:solidFill>
                  <a:srgbClr val="262324"/>
                </a:solidFill>
                <a:latin typeface="Calibri"/>
                <a:cs typeface="Calibri"/>
              </a:rPr>
              <a:t> </a:t>
            </a:r>
            <a:r>
              <a:rPr sz="1050" dirty="0">
                <a:solidFill>
                  <a:srgbClr val="262324"/>
                </a:solidFill>
                <a:latin typeface="Calibri"/>
                <a:cs typeface="Calibri"/>
              </a:rPr>
              <a:t>state</a:t>
            </a:r>
            <a:r>
              <a:rPr sz="1050" spc="30" dirty="0">
                <a:solidFill>
                  <a:srgbClr val="262324"/>
                </a:solidFill>
                <a:latin typeface="Calibri"/>
                <a:cs typeface="Calibri"/>
              </a:rPr>
              <a:t> </a:t>
            </a:r>
            <a:r>
              <a:rPr sz="1050" spc="-10" dirty="0">
                <a:solidFill>
                  <a:srgbClr val="262324"/>
                </a:solidFill>
                <a:latin typeface="Calibri"/>
                <a:cs typeface="Calibri"/>
              </a:rPr>
              <a:t>regulations </a:t>
            </a:r>
            <a:r>
              <a:rPr sz="1050" dirty="0">
                <a:solidFill>
                  <a:srgbClr val="262324"/>
                </a:solidFill>
                <a:latin typeface="Calibri"/>
                <a:cs typeface="Calibri"/>
              </a:rPr>
              <a:t>require</a:t>
            </a:r>
            <a:r>
              <a:rPr sz="1050" spc="195" dirty="0">
                <a:solidFill>
                  <a:srgbClr val="262324"/>
                </a:solidFill>
                <a:latin typeface="Calibri"/>
                <a:cs typeface="Calibri"/>
              </a:rPr>
              <a:t> </a:t>
            </a:r>
            <a:r>
              <a:rPr sz="1050" dirty="0">
                <a:solidFill>
                  <a:srgbClr val="262324"/>
                </a:solidFill>
                <a:latin typeface="Calibri"/>
                <a:cs typeface="Calibri"/>
              </a:rPr>
              <a:t>certain</a:t>
            </a:r>
            <a:r>
              <a:rPr sz="1050" spc="195" dirty="0">
                <a:solidFill>
                  <a:srgbClr val="262324"/>
                </a:solidFill>
                <a:latin typeface="Calibri"/>
                <a:cs typeface="Calibri"/>
              </a:rPr>
              <a:t> </a:t>
            </a:r>
            <a:r>
              <a:rPr sz="1050" dirty="0">
                <a:solidFill>
                  <a:srgbClr val="262324"/>
                </a:solidFill>
                <a:latin typeface="Calibri"/>
                <a:cs typeface="Calibri"/>
              </a:rPr>
              <a:t>numbers</a:t>
            </a:r>
            <a:r>
              <a:rPr sz="1050" spc="200" dirty="0">
                <a:solidFill>
                  <a:srgbClr val="262324"/>
                </a:solidFill>
                <a:latin typeface="Calibri"/>
                <a:cs typeface="Calibri"/>
              </a:rPr>
              <a:t> </a:t>
            </a:r>
            <a:r>
              <a:rPr sz="1050" dirty="0">
                <a:solidFill>
                  <a:srgbClr val="262324"/>
                </a:solidFill>
                <a:latin typeface="Calibri"/>
                <a:cs typeface="Calibri"/>
              </a:rPr>
              <a:t>of</a:t>
            </a:r>
            <a:r>
              <a:rPr sz="1050" spc="195" dirty="0">
                <a:solidFill>
                  <a:srgbClr val="262324"/>
                </a:solidFill>
                <a:latin typeface="Calibri"/>
                <a:cs typeface="Calibri"/>
              </a:rPr>
              <a:t> </a:t>
            </a:r>
            <a:r>
              <a:rPr sz="1050" dirty="0">
                <a:solidFill>
                  <a:srgbClr val="262324"/>
                </a:solidFill>
                <a:latin typeface="Calibri"/>
                <a:cs typeface="Calibri"/>
              </a:rPr>
              <a:t>the</a:t>
            </a:r>
            <a:r>
              <a:rPr sz="1050" spc="200" dirty="0">
                <a:solidFill>
                  <a:srgbClr val="262324"/>
                </a:solidFill>
                <a:latin typeface="Calibri"/>
                <a:cs typeface="Calibri"/>
              </a:rPr>
              <a:t> </a:t>
            </a:r>
            <a:r>
              <a:rPr sz="1050" dirty="0">
                <a:solidFill>
                  <a:srgbClr val="262324"/>
                </a:solidFill>
                <a:latin typeface="Calibri"/>
                <a:cs typeface="Calibri"/>
              </a:rPr>
              <a:t>aquatics</a:t>
            </a:r>
            <a:r>
              <a:rPr sz="1050" spc="195" dirty="0">
                <a:solidFill>
                  <a:srgbClr val="262324"/>
                </a:solidFill>
                <a:latin typeface="Calibri"/>
                <a:cs typeface="Calibri"/>
              </a:rPr>
              <a:t> </a:t>
            </a:r>
            <a:r>
              <a:rPr sz="1050" dirty="0">
                <a:solidFill>
                  <a:srgbClr val="262324"/>
                </a:solidFill>
                <a:latin typeface="Calibri"/>
                <a:cs typeface="Calibri"/>
              </a:rPr>
              <a:t>staff</a:t>
            </a:r>
            <a:r>
              <a:rPr sz="1050" spc="195" dirty="0">
                <a:solidFill>
                  <a:srgbClr val="262324"/>
                </a:solidFill>
                <a:latin typeface="Calibri"/>
                <a:cs typeface="Calibri"/>
              </a:rPr>
              <a:t> </a:t>
            </a:r>
            <a:r>
              <a:rPr sz="1050" spc="-25" dirty="0">
                <a:solidFill>
                  <a:srgbClr val="262324"/>
                </a:solidFill>
                <a:latin typeface="Calibri"/>
                <a:cs typeface="Calibri"/>
              </a:rPr>
              <a:t>to </a:t>
            </a:r>
            <a:r>
              <a:rPr sz="1050" dirty="0">
                <a:solidFill>
                  <a:srgbClr val="262324"/>
                </a:solidFill>
                <a:latin typeface="Calibri"/>
                <a:cs typeface="Calibri"/>
              </a:rPr>
              <a:t>have</a:t>
            </a:r>
            <a:r>
              <a:rPr sz="1050" spc="100" dirty="0">
                <a:solidFill>
                  <a:srgbClr val="262324"/>
                </a:solidFill>
                <a:latin typeface="Calibri"/>
                <a:cs typeface="Calibri"/>
              </a:rPr>
              <a:t> </a:t>
            </a:r>
            <a:r>
              <a:rPr sz="1050" spc="-10" dirty="0">
                <a:solidFill>
                  <a:srgbClr val="262324"/>
                </a:solidFill>
                <a:latin typeface="Calibri"/>
                <a:cs typeface="Calibri"/>
              </a:rPr>
              <a:t>professional-</a:t>
            </a:r>
            <a:r>
              <a:rPr sz="1050" dirty="0">
                <a:solidFill>
                  <a:srgbClr val="262324"/>
                </a:solidFill>
                <a:latin typeface="Calibri"/>
                <a:cs typeface="Calibri"/>
              </a:rPr>
              <a:t>level</a:t>
            </a:r>
            <a:r>
              <a:rPr sz="1050" spc="105" dirty="0">
                <a:solidFill>
                  <a:srgbClr val="262324"/>
                </a:solidFill>
                <a:latin typeface="Calibri"/>
                <a:cs typeface="Calibri"/>
              </a:rPr>
              <a:t> </a:t>
            </a:r>
            <a:r>
              <a:rPr sz="1050" dirty="0">
                <a:solidFill>
                  <a:srgbClr val="262324"/>
                </a:solidFill>
                <a:latin typeface="Calibri"/>
                <a:cs typeface="Calibri"/>
              </a:rPr>
              <a:t>lifeguard</a:t>
            </a:r>
            <a:r>
              <a:rPr sz="1050" spc="105" dirty="0">
                <a:solidFill>
                  <a:srgbClr val="262324"/>
                </a:solidFill>
                <a:latin typeface="Calibri"/>
                <a:cs typeface="Calibri"/>
              </a:rPr>
              <a:t> </a:t>
            </a:r>
            <a:r>
              <a:rPr sz="1050" dirty="0">
                <a:solidFill>
                  <a:srgbClr val="262324"/>
                </a:solidFill>
                <a:latin typeface="Calibri"/>
                <a:cs typeface="Calibri"/>
              </a:rPr>
              <a:t>training,</a:t>
            </a:r>
            <a:r>
              <a:rPr sz="1050" spc="105" dirty="0">
                <a:solidFill>
                  <a:srgbClr val="262324"/>
                </a:solidFill>
                <a:latin typeface="Calibri"/>
                <a:cs typeface="Calibri"/>
              </a:rPr>
              <a:t> </a:t>
            </a:r>
            <a:r>
              <a:rPr sz="1050" dirty="0">
                <a:solidFill>
                  <a:srgbClr val="262324"/>
                </a:solidFill>
                <a:latin typeface="Calibri"/>
                <a:cs typeface="Calibri"/>
              </a:rPr>
              <a:t>such</a:t>
            </a:r>
            <a:r>
              <a:rPr sz="1050" spc="100" dirty="0">
                <a:solidFill>
                  <a:srgbClr val="262324"/>
                </a:solidFill>
                <a:latin typeface="Calibri"/>
                <a:cs typeface="Calibri"/>
              </a:rPr>
              <a:t> </a:t>
            </a:r>
            <a:r>
              <a:rPr sz="1050" spc="-25" dirty="0">
                <a:solidFill>
                  <a:srgbClr val="262324"/>
                </a:solidFill>
                <a:latin typeface="Calibri"/>
                <a:cs typeface="Calibri"/>
              </a:rPr>
              <a:t>as </a:t>
            </a:r>
            <a:r>
              <a:rPr sz="1050" spc="60" dirty="0">
                <a:solidFill>
                  <a:srgbClr val="262324"/>
                </a:solidFill>
                <a:latin typeface="Calibri"/>
                <a:cs typeface="Calibri"/>
              </a:rPr>
              <a:t>BSA</a:t>
            </a:r>
            <a:r>
              <a:rPr sz="1050" spc="-20" dirty="0">
                <a:solidFill>
                  <a:srgbClr val="262324"/>
                </a:solidFill>
                <a:latin typeface="Calibri"/>
                <a:cs typeface="Calibri"/>
              </a:rPr>
              <a:t> </a:t>
            </a:r>
            <a:r>
              <a:rPr sz="1050" spc="-10" dirty="0">
                <a:solidFill>
                  <a:srgbClr val="262324"/>
                </a:solidFill>
                <a:latin typeface="Calibri"/>
                <a:cs typeface="Calibri"/>
              </a:rPr>
              <a:t>Lifeguard</a:t>
            </a:r>
            <a:r>
              <a:rPr sz="1050" spc="-15" dirty="0">
                <a:solidFill>
                  <a:srgbClr val="262324"/>
                </a:solidFill>
                <a:latin typeface="Calibri"/>
                <a:cs typeface="Calibri"/>
              </a:rPr>
              <a:t> </a:t>
            </a:r>
            <a:r>
              <a:rPr sz="1050" spc="-50" dirty="0">
                <a:solidFill>
                  <a:srgbClr val="262324"/>
                </a:solidFill>
                <a:latin typeface="Calibri"/>
                <a:cs typeface="Calibri"/>
              </a:rPr>
              <a:t>or</a:t>
            </a:r>
            <a:r>
              <a:rPr sz="1050" spc="-10" dirty="0">
                <a:solidFill>
                  <a:srgbClr val="262324"/>
                </a:solidFill>
                <a:latin typeface="Calibri"/>
                <a:cs typeface="Calibri"/>
              </a:rPr>
              <a:t> Red</a:t>
            </a:r>
            <a:r>
              <a:rPr sz="1050" spc="-15" dirty="0">
                <a:solidFill>
                  <a:srgbClr val="262324"/>
                </a:solidFill>
                <a:latin typeface="Calibri"/>
                <a:cs typeface="Calibri"/>
              </a:rPr>
              <a:t> </a:t>
            </a:r>
            <a:r>
              <a:rPr sz="1050" dirty="0">
                <a:solidFill>
                  <a:srgbClr val="262324"/>
                </a:solidFill>
                <a:latin typeface="Calibri"/>
                <a:cs typeface="Calibri"/>
              </a:rPr>
              <a:t>Cross</a:t>
            </a:r>
            <a:r>
              <a:rPr sz="1050" spc="-10" dirty="0">
                <a:solidFill>
                  <a:srgbClr val="262324"/>
                </a:solidFill>
                <a:latin typeface="Calibri"/>
                <a:cs typeface="Calibri"/>
              </a:rPr>
              <a:t> lifeguard</a:t>
            </a:r>
            <a:r>
              <a:rPr sz="1050" spc="-15" dirty="0">
                <a:solidFill>
                  <a:srgbClr val="262324"/>
                </a:solidFill>
                <a:latin typeface="Calibri"/>
                <a:cs typeface="Calibri"/>
              </a:rPr>
              <a:t> </a:t>
            </a:r>
            <a:r>
              <a:rPr sz="1050" spc="-25" dirty="0">
                <a:solidFill>
                  <a:srgbClr val="262324"/>
                </a:solidFill>
                <a:latin typeface="Calibri"/>
                <a:cs typeface="Calibri"/>
              </a:rPr>
              <a:t>training.</a:t>
            </a:r>
            <a:r>
              <a:rPr sz="1050" spc="-15" dirty="0">
                <a:solidFill>
                  <a:srgbClr val="262324"/>
                </a:solidFill>
                <a:latin typeface="Calibri"/>
                <a:cs typeface="Calibri"/>
              </a:rPr>
              <a:t> </a:t>
            </a:r>
            <a:r>
              <a:rPr sz="1050" spc="-10" dirty="0">
                <a:solidFill>
                  <a:srgbClr val="262324"/>
                </a:solidFill>
                <a:latin typeface="Calibri"/>
                <a:cs typeface="Calibri"/>
              </a:rPr>
              <a:t>Train- </a:t>
            </a:r>
            <a:r>
              <a:rPr sz="1050" dirty="0">
                <a:solidFill>
                  <a:srgbClr val="262324"/>
                </a:solidFill>
                <a:latin typeface="Calibri"/>
                <a:cs typeface="Calibri"/>
              </a:rPr>
              <a:t>ing</a:t>
            </a:r>
            <a:r>
              <a:rPr sz="1050" spc="35" dirty="0">
                <a:solidFill>
                  <a:srgbClr val="262324"/>
                </a:solidFill>
                <a:latin typeface="Calibri"/>
                <a:cs typeface="Calibri"/>
              </a:rPr>
              <a:t> </a:t>
            </a:r>
            <a:r>
              <a:rPr sz="1050" dirty="0">
                <a:solidFill>
                  <a:srgbClr val="262324"/>
                </a:solidFill>
                <a:latin typeface="Calibri"/>
                <a:cs typeface="Calibri"/>
              </a:rPr>
              <a:t>in</a:t>
            </a:r>
            <a:r>
              <a:rPr sz="1050" spc="50" dirty="0">
                <a:solidFill>
                  <a:srgbClr val="262324"/>
                </a:solidFill>
                <a:latin typeface="Calibri"/>
                <a:cs typeface="Calibri"/>
              </a:rPr>
              <a:t> </a:t>
            </a:r>
            <a:r>
              <a:rPr sz="1050" dirty="0">
                <a:solidFill>
                  <a:srgbClr val="262324"/>
                </a:solidFill>
                <a:latin typeface="Calibri"/>
                <a:cs typeface="Calibri"/>
              </a:rPr>
              <a:t>Safe</a:t>
            </a:r>
            <a:r>
              <a:rPr sz="1050" spc="45" dirty="0">
                <a:solidFill>
                  <a:srgbClr val="262324"/>
                </a:solidFill>
                <a:latin typeface="Calibri"/>
                <a:cs typeface="Calibri"/>
              </a:rPr>
              <a:t> </a:t>
            </a:r>
            <a:r>
              <a:rPr sz="1050" dirty="0">
                <a:solidFill>
                  <a:srgbClr val="262324"/>
                </a:solidFill>
                <a:latin typeface="Calibri"/>
                <a:cs typeface="Calibri"/>
              </a:rPr>
              <a:t>Swim</a:t>
            </a:r>
            <a:r>
              <a:rPr sz="1050" spc="50" dirty="0">
                <a:solidFill>
                  <a:srgbClr val="262324"/>
                </a:solidFill>
                <a:latin typeface="Calibri"/>
                <a:cs typeface="Calibri"/>
              </a:rPr>
              <a:t> </a:t>
            </a:r>
            <a:r>
              <a:rPr sz="1050" dirty="0">
                <a:solidFill>
                  <a:srgbClr val="262324"/>
                </a:solidFill>
                <a:latin typeface="Calibri"/>
                <a:cs typeface="Calibri"/>
              </a:rPr>
              <a:t>Defense</a:t>
            </a:r>
            <a:r>
              <a:rPr sz="1050" spc="45" dirty="0">
                <a:solidFill>
                  <a:srgbClr val="262324"/>
                </a:solidFill>
                <a:latin typeface="Calibri"/>
                <a:cs typeface="Calibri"/>
              </a:rPr>
              <a:t> </a:t>
            </a:r>
            <a:r>
              <a:rPr sz="1050" dirty="0">
                <a:solidFill>
                  <a:srgbClr val="262324"/>
                </a:solidFill>
                <a:latin typeface="Calibri"/>
                <a:cs typeface="Calibri"/>
              </a:rPr>
              <a:t>or</a:t>
            </a:r>
            <a:r>
              <a:rPr sz="1050" spc="50" dirty="0">
                <a:solidFill>
                  <a:srgbClr val="262324"/>
                </a:solidFill>
                <a:latin typeface="Calibri"/>
                <a:cs typeface="Calibri"/>
              </a:rPr>
              <a:t> </a:t>
            </a:r>
            <a:r>
              <a:rPr sz="1050" dirty="0">
                <a:solidFill>
                  <a:srgbClr val="262324"/>
                </a:solidFill>
                <a:latin typeface="Calibri"/>
                <a:cs typeface="Calibri"/>
              </a:rPr>
              <a:t>Aquatics</a:t>
            </a:r>
            <a:r>
              <a:rPr sz="1050" spc="50" dirty="0">
                <a:solidFill>
                  <a:srgbClr val="262324"/>
                </a:solidFill>
                <a:latin typeface="Calibri"/>
                <a:cs typeface="Calibri"/>
              </a:rPr>
              <a:t> </a:t>
            </a:r>
            <a:r>
              <a:rPr sz="1050" spc="-10" dirty="0">
                <a:solidFill>
                  <a:srgbClr val="262324"/>
                </a:solidFill>
                <a:latin typeface="Calibri"/>
                <a:cs typeface="Calibri"/>
              </a:rPr>
              <a:t>Supervision: </a:t>
            </a:r>
            <a:r>
              <a:rPr sz="1050" dirty="0">
                <a:solidFill>
                  <a:srgbClr val="262324"/>
                </a:solidFill>
                <a:latin typeface="Calibri"/>
                <a:cs typeface="Calibri"/>
              </a:rPr>
              <a:t>Swimming and Water Rescue is not adequate. </a:t>
            </a:r>
            <a:r>
              <a:rPr lang="en-US" sz="1050" dirty="0">
                <a:solidFill>
                  <a:srgbClr val="262324"/>
                </a:solidFill>
                <a:latin typeface="Calibri"/>
                <a:cs typeface="Calibri"/>
              </a:rPr>
              <a:t>Consult the </a:t>
            </a:r>
            <a:r>
              <a:rPr lang="en-US" sz="1050" dirty="0">
                <a:solidFill>
                  <a:srgbClr val="262324"/>
                </a:solidFill>
                <a:latin typeface="Calibri"/>
                <a:cs typeface="Calibri"/>
                <a:hlinkClick r:id="rId3"/>
              </a:rPr>
              <a:t>National Camp Accreditation Program </a:t>
            </a:r>
            <a:r>
              <a:rPr lang="en-US" sz="1050" dirty="0">
                <a:solidFill>
                  <a:srgbClr val="262324"/>
                </a:solidFill>
                <a:latin typeface="Calibri"/>
                <a:cs typeface="Calibri"/>
              </a:rPr>
              <a:t>for Details</a:t>
            </a:r>
            <a:endParaRPr sz="1050" dirty="0">
              <a:solidFill>
                <a:srgbClr val="262324"/>
              </a:solidFill>
              <a:latin typeface="Calibri"/>
              <a:cs typeface="Calibri"/>
            </a:endParaRPr>
          </a:p>
        </p:txBody>
      </p:sp>
      <p:pic>
        <p:nvPicPr>
          <p:cNvPr id="15" name="object 15"/>
          <p:cNvPicPr/>
          <p:nvPr/>
        </p:nvPicPr>
        <p:blipFill>
          <a:blip r:embed="rId4" cstate="print"/>
          <a:stretch>
            <a:fillRect/>
          </a:stretch>
        </p:blipFill>
        <p:spPr>
          <a:xfrm>
            <a:off x="57150" y="7300924"/>
            <a:ext cx="7658112" cy="23612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EA5B88-68F1-642F-2CC8-933590CD9059}"/>
              </a:ext>
            </a:extLst>
          </p:cNvPr>
          <p:cNvPicPr>
            <a:picLocks noChangeAspect="1"/>
          </p:cNvPicPr>
          <p:nvPr/>
        </p:nvPicPr>
        <p:blipFill>
          <a:blip r:embed="rId2"/>
          <a:stretch>
            <a:fillRect/>
          </a:stretch>
        </p:blipFill>
        <p:spPr>
          <a:xfrm>
            <a:off x="685800" y="152400"/>
            <a:ext cx="6400800" cy="9507558"/>
          </a:xfrm>
          <a:prstGeom prst="rect">
            <a:avLst/>
          </a:prstGeom>
        </p:spPr>
      </p:pic>
    </p:spTree>
    <p:extLst>
      <p:ext uri="{BB962C8B-B14F-4D97-AF65-F5344CB8AC3E}">
        <p14:creationId xmlns:p14="http://schemas.microsoft.com/office/powerpoint/2010/main" val="299640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0" y="9662281"/>
            <a:ext cx="334010" cy="339090"/>
          </a:xfrm>
          <a:custGeom>
            <a:avLst/>
            <a:gdLst/>
            <a:ahLst/>
            <a:cxnLst/>
            <a:rect l="l" t="t" r="r" b="b"/>
            <a:pathLst>
              <a:path w="334010" h="339090">
                <a:moveTo>
                  <a:pt x="333603" y="0"/>
                </a:moveTo>
                <a:lnTo>
                  <a:pt x="0" y="0"/>
                </a:lnTo>
                <a:lnTo>
                  <a:pt x="0" y="338988"/>
                </a:lnTo>
                <a:lnTo>
                  <a:pt x="333603" y="338988"/>
                </a:lnTo>
                <a:lnTo>
                  <a:pt x="333603" y="0"/>
                </a:lnTo>
                <a:close/>
              </a:path>
            </a:pathLst>
          </a:custGeom>
          <a:solidFill>
            <a:srgbClr val="E8B620"/>
          </a:solidFill>
        </p:spPr>
        <p:txBody>
          <a:bodyPr wrap="square" lIns="0" tIns="0" rIns="0" bIns="0" rtlCol="0"/>
          <a:lstStyle/>
          <a:p>
            <a:endParaRPr/>
          </a:p>
        </p:txBody>
      </p:sp>
      <p:sp>
        <p:nvSpPr>
          <p:cNvPr id="3" name="object 3"/>
          <p:cNvSpPr txBox="1"/>
          <p:nvPr/>
        </p:nvSpPr>
        <p:spPr>
          <a:xfrm>
            <a:off x="162871" y="9730340"/>
            <a:ext cx="1515745" cy="147320"/>
          </a:xfrm>
          <a:prstGeom prst="rect">
            <a:avLst/>
          </a:prstGeom>
        </p:spPr>
        <p:txBody>
          <a:bodyPr vert="horz" wrap="square" lIns="0" tIns="0" rIns="0" bIns="0" rtlCol="0">
            <a:spAutoFit/>
          </a:bodyPr>
          <a:lstStyle/>
          <a:p>
            <a:pPr marL="12700">
              <a:lnSpc>
                <a:spcPct val="100000"/>
              </a:lnSpc>
              <a:tabLst>
                <a:tab pos="289560" algn="l"/>
              </a:tabLst>
            </a:pPr>
            <a:r>
              <a:rPr sz="900" b="1" spc="-25" dirty="0">
                <a:solidFill>
                  <a:srgbClr val="FFFFFF"/>
                </a:solidFill>
                <a:latin typeface="Calibri"/>
                <a:cs typeface="Calibri"/>
              </a:rPr>
              <a:t>36</a:t>
            </a:r>
            <a:r>
              <a:rPr sz="900" b="1" dirty="0">
                <a:solidFill>
                  <a:srgbClr val="FFFFFF"/>
                </a:solidFill>
                <a:latin typeface="Calibri"/>
                <a:cs typeface="Calibri"/>
              </a:rPr>
              <a:t>	</a:t>
            </a:r>
            <a:r>
              <a:rPr sz="800" i="1" spc="-50" dirty="0">
                <a:solidFill>
                  <a:srgbClr val="262324"/>
                </a:solidFill>
                <a:latin typeface="Calibri"/>
                <a:cs typeface="Calibri"/>
              </a:rPr>
              <a:t>Chapter</a:t>
            </a:r>
            <a:r>
              <a:rPr sz="800" i="1" spc="5" dirty="0">
                <a:solidFill>
                  <a:srgbClr val="262324"/>
                </a:solidFill>
                <a:latin typeface="Calibri"/>
                <a:cs typeface="Calibri"/>
              </a:rPr>
              <a:t> </a:t>
            </a:r>
            <a:r>
              <a:rPr sz="800" i="1" spc="-50" dirty="0">
                <a:solidFill>
                  <a:srgbClr val="262324"/>
                </a:solidFill>
                <a:latin typeface="Calibri"/>
                <a:cs typeface="Calibri"/>
              </a:rPr>
              <a:t>4:</a:t>
            </a:r>
            <a:r>
              <a:rPr sz="800" i="1" spc="10" dirty="0">
                <a:solidFill>
                  <a:srgbClr val="262324"/>
                </a:solidFill>
                <a:latin typeface="Calibri"/>
                <a:cs typeface="Calibri"/>
              </a:rPr>
              <a:t> </a:t>
            </a:r>
            <a:r>
              <a:rPr sz="800" i="1" spc="-45" dirty="0">
                <a:solidFill>
                  <a:srgbClr val="262324"/>
                </a:solidFill>
                <a:latin typeface="Calibri"/>
                <a:cs typeface="Calibri"/>
              </a:rPr>
              <a:t>Health</a:t>
            </a:r>
            <a:r>
              <a:rPr sz="800" i="1" spc="10" dirty="0">
                <a:solidFill>
                  <a:srgbClr val="262324"/>
                </a:solidFill>
                <a:latin typeface="Calibri"/>
                <a:cs typeface="Calibri"/>
              </a:rPr>
              <a:t> </a:t>
            </a:r>
            <a:r>
              <a:rPr sz="800" i="1" spc="-35" dirty="0">
                <a:solidFill>
                  <a:srgbClr val="262324"/>
                </a:solidFill>
                <a:latin typeface="Calibri"/>
                <a:cs typeface="Calibri"/>
              </a:rPr>
              <a:t>Considerations</a:t>
            </a:r>
            <a:endParaRPr sz="800">
              <a:latin typeface="Calibri"/>
              <a:cs typeface="Calibri"/>
            </a:endParaRPr>
          </a:p>
        </p:txBody>
      </p:sp>
      <p:sp>
        <p:nvSpPr>
          <p:cNvPr id="4" name="object 4"/>
          <p:cNvSpPr/>
          <p:nvPr/>
        </p:nvSpPr>
        <p:spPr>
          <a:xfrm>
            <a:off x="742950" y="514350"/>
            <a:ext cx="6287135" cy="8801735"/>
          </a:xfrm>
          <a:custGeom>
            <a:avLst/>
            <a:gdLst/>
            <a:ahLst/>
            <a:cxnLst/>
            <a:rect l="l" t="t" r="r" b="b"/>
            <a:pathLst>
              <a:path w="6287134" h="8801735">
                <a:moveTo>
                  <a:pt x="6286512" y="0"/>
                </a:moveTo>
                <a:lnTo>
                  <a:pt x="0" y="0"/>
                </a:lnTo>
                <a:lnTo>
                  <a:pt x="0" y="8801112"/>
                </a:lnTo>
                <a:lnTo>
                  <a:pt x="6286512" y="8801112"/>
                </a:lnTo>
                <a:lnTo>
                  <a:pt x="6286512" y="0"/>
                </a:lnTo>
                <a:close/>
              </a:path>
            </a:pathLst>
          </a:custGeom>
          <a:solidFill>
            <a:srgbClr val="E8B620"/>
          </a:solidFill>
        </p:spPr>
        <p:txBody>
          <a:bodyPr wrap="square" lIns="0" tIns="0" rIns="0" bIns="0" rtlCol="0"/>
          <a:lstStyle/>
          <a:p>
            <a:endParaRPr/>
          </a:p>
        </p:txBody>
      </p:sp>
      <p:sp>
        <p:nvSpPr>
          <p:cNvPr id="5" name="object 5"/>
          <p:cNvSpPr txBox="1">
            <a:spLocks noGrp="1"/>
          </p:cNvSpPr>
          <p:nvPr>
            <p:ph type="title"/>
          </p:nvPr>
        </p:nvSpPr>
        <p:spPr>
          <a:xfrm>
            <a:off x="920751" y="860888"/>
            <a:ext cx="225933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rPr>
              <a:t>The</a:t>
            </a:r>
            <a:r>
              <a:rPr spc="-70" dirty="0">
                <a:solidFill>
                  <a:srgbClr val="FFFFFF"/>
                </a:solidFill>
              </a:rPr>
              <a:t> </a:t>
            </a:r>
            <a:r>
              <a:rPr dirty="0">
                <a:solidFill>
                  <a:srgbClr val="FFFFFF"/>
                </a:solidFill>
              </a:rPr>
              <a:t>Greatest</a:t>
            </a:r>
            <a:r>
              <a:rPr spc="-70" dirty="0">
                <a:solidFill>
                  <a:srgbClr val="FFFFFF"/>
                </a:solidFill>
              </a:rPr>
              <a:t> </a:t>
            </a:r>
            <a:r>
              <a:rPr spc="-10" dirty="0">
                <a:solidFill>
                  <a:srgbClr val="FFFFFF"/>
                </a:solidFill>
              </a:rPr>
              <a:t>Risk:</a:t>
            </a:r>
          </a:p>
        </p:txBody>
      </p:sp>
      <p:sp>
        <p:nvSpPr>
          <p:cNvPr id="6" name="object 6"/>
          <p:cNvSpPr txBox="1"/>
          <p:nvPr/>
        </p:nvSpPr>
        <p:spPr>
          <a:xfrm>
            <a:off x="913131" y="1375279"/>
            <a:ext cx="5946140" cy="341884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In</a:t>
            </a:r>
            <a:r>
              <a:rPr sz="1050" spc="25" dirty="0">
                <a:solidFill>
                  <a:srgbClr val="262324"/>
                </a:solidFill>
                <a:latin typeface="Calibri"/>
                <a:cs typeface="Calibri"/>
              </a:rPr>
              <a:t> </a:t>
            </a:r>
            <a:r>
              <a:rPr sz="1050" dirty="0">
                <a:solidFill>
                  <a:srgbClr val="262324"/>
                </a:solidFill>
                <a:latin typeface="Calibri"/>
                <a:cs typeface="Calibri"/>
              </a:rPr>
              <a:t>good</a:t>
            </a:r>
            <a:r>
              <a:rPr sz="1050" spc="30" dirty="0">
                <a:solidFill>
                  <a:srgbClr val="262324"/>
                </a:solidFill>
                <a:latin typeface="Calibri"/>
                <a:cs typeface="Calibri"/>
              </a:rPr>
              <a:t> </a:t>
            </a:r>
            <a:r>
              <a:rPr sz="1050" dirty="0">
                <a:solidFill>
                  <a:srgbClr val="262324"/>
                </a:solidFill>
                <a:latin typeface="Calibri"/>
                <a:cs typeface="Calibri"/>
              </a:rPr>
              <a:t>years,</a:t>
            </a:r>
            <a:r>
              <a:rPr sz="1050" spc="30" dirty="0">
                <a:solidFill>
                  <a:srgbClr val="262324"/>
                </a:solidFill>
                <a:latin typeface="Calibri"/>
                <a:cs typeface="Calibri"/>
              </a:rPr>
              <a:t> </a:t>
            </a:r>
            <a:r>
              <a:rPr sz="1050" dirty="0">
                <a:solidFill>
                  <a:srgbClr val="262324"/>
                </a:solidFill>
                <a:latin typeface="Calibri"/>
                <a:cs typeface="Calibri"/>
              </a:rPr>
              <a:t>no</a:t>
            </a:r>
            <a:r>
              <a:rPr sz="1050" spc="30" dirty="0">
                <a:solidFill>
                  <a:srgbClr val="262324"/>
                </a:solidFill>
                <a:latin typeface="Calibri"/>
                <a:cs typeface="Calibri"/>
              </a:rPr>
              <a:t> </a:t>
            </a:r>
            <a:r>
              <a:rPr sz="1050" dirty="0">
                <a:solidFill>
                  <a:srgbClr val="262324"/>
                </a:solidFill>
                <a:latin typeface="Calibri"/>
                <a:cs typeface="Calibri"/>
              </a:rPr>
              <a:t>one</a:t>
            </a:r>
            <a:r>
              <a:rPr sz="1050" spc="30" dirty="0">
                <a:solidFill>
                  <a:srgbClr val="262324"/>
                </a:solidFill>
                <a:latin typeface="Calibri"/>
                <a:cs typeface="Calibri"/>
              </a:rPr>
              <a:t> </a:t>
            </a:r>
            <a:r>
              <a:rPr sz="1050" dirty="0">
                <a:solidFill>
                  <a:srgbClr val="262324"/>
                </a:solidFill>
                <a:latin typeface="Calibri"/>
                <a:cs typeface="Calibri"/>
              </a:rPr>
              <a:t>drowns</a:t>
            </a:r>
            <a:r>
              <a:rPr sz="1050" spc="30" dirty="0">
                <a:solidFill>
                  <a:srgbClr val="262324"/>
                </a:solidFill>
                <a:latin typeface="Calibri"/>
                <a:cs typeface="Calibri"/>
              </a:rPr>
              <a:t> </a:t>
            </a:r>
            <a:r>
              <a:rPr sz="1050" dirty="0">
                <a:solidFill>
                  <a:srgbClr val="262324"/>
                </a:solidFill>
                <a:latin typeface="Calibri"/>
                <a:cs typeface="Calibri"/>
              </a:rPr>
              <a:t>at</a:t>
            </a:r>
            <a:r>
              <a:rPr sz="1050" spc="30" dirty="0">
                <a:solidFill>
                  <a:srgbClr val="262324"/>
                </a:solidFill>
                <a:latin typeface="Calibri"/>
                <a:cs typeface="Calibri"/>
              </a:rPr>
              <a:t> </a:t>
            </a:r>
            <a:r>
              <a:rPr sz="1050" dirty="0">
                <a:solidFill>
                  <a:srgbClr val="262324"/>
                </a:solidFill>
                <a:latin typeface="Calibri"/>
                <a:cs typeface="Calibri"/>
              </a:rPr>
              <a:t>Scouting</a:t>
            </a:r>
            <a:r>
              <a:rPr sz="1050" spc="30" dirty="0">
                <a:solidFill>
                  <a:srgbClr val="262324"/>
                </a:solidFill>
                <a:latin typeface="Calibri"/>
                <a:cs typeface="Calibri"/>
              </a:rPr>
              <a:t> </a:t>
            </a:r>
            <a:r>
              <a:rPr sz="1050" dirty="0">
                <a:solidFill>
                  <a:srgbClr val="262324"/>
                </a:solidFill>
                <a:latin typeface="Calibri"/>
                <a:cs typeface="Calibri"/>
              </a:rPr>
              <a:t>events.</a:t>
            </a:r>
            <a:r>
              <a:rPr sz="1050" spc="30" dirty="0">
                <a:solidFill>
                  <a:srgbClr val="262324"/>
                </a:solidFill>
                <a:latin typeface="Calibri"/>
                <a:cs typeface="Calibri"/>
              </a:rPr>
              <a:t> </a:t>
            </a:r>
            <a:r>
              <a:rPr sz="1050" dirty="0">
                <a:solidFill>
                  <a:srgbClr val="262324"/>
                </a:solidFill>
                <a:latin typeface="Calibri"/>
                <a:cs typeface="Calibri"/>
              </a:rPr>
              <a:t>In</a:t>
            </a:r>
            <a:r>
              <a:rPr sz="1050" spc="30" dirty="0">
                <a:solidFill>
                  <a:srgbClr val="262324"/>
                </a:solidFill>
                <a:latin typeface="Calibri"/>
                <a:cs typeface="Calibri"/>
              </a:rPr>
              <a:t> </a:t>
            </a:r>
            <a:r>
              <a:rPr sz="1050" dirty="0">
                <a:solidFill>
                  <a:srgbClr val="262324"/>
                </a:solidFill>
                <a:latin typeface="Calibri"/>
                <a:cs typeface="Calibri"/>
              </a:rPr>
              <a:t>tragic</a:t>
            </a:r>
            <a:r>
              <a:rPr sz="1050" spc="30" dirty="0">
                <a:solidFill>
                  <a:srgbClr val="262324"/>
                </a:solidFill>
                <a:latin typeface="Calibri"/>
                <a:cs typeface="Calibri"/>
              </a:rPr>
              <a:t> </a:t>
            </a:r>
            <a:r>
              <a:rPr sz="1050" dirty="0">
                <a:solidFill>
                  <a:srgbClr val="262324"/>
                </a:solidFill>
                <a:latin typeface="Calibri"/>
                <a:cs typeface="Calibri"/>
              </a:rPr>
              <a:t>years,</a:t>
            </a:r>
            <a:r>
              <a:rPr sz="1050" spc="30" dirty="0">
                <a:solidFill>
                  <a:srgbClr val="262324"/>
                </a:solidFill>
                <a:latin typeface="Calibri"/>
                <a:cs typeface="Calibri"/>
              </a:rPr>
              <a:t> </a:t>
            </a:r>
            <a:r>
              <a:rPr sz="1050" dirty="0">
                <a:solidFill>
                  <a:srgbClr val="262324"/>
                </a:solidFill>
                <a:latin typeface="Calibri"/>
                <a:cs typeface="Calibri"/>
              </a:rPr>
              <a:t>drowning</a:t>
            </a:r>
            <a:r>
              <a:rPr sz="1050" spc="30" dirty="0">
                <a:solidFill>
                  <a:srgbClr val="262324"/>
                </a:solidFill>
                <a:latin typeface="Calibri"/>
                <a:cs typeface="Calibri"/>
              </a:rPr>
              <a:t> </a:t>
            </a:r>
            <a:r>
              <a:rPr sz="1050" dirty="0">
                <a:solidFill>
                  <a:srgbClr val="262324"/>
                </a:solidFill>
                <a:latin typeface="Calibri"/>
                <a:cs typeface="Calibri"/>
              </a:rPr>
              <a:t>incidents</a:t>
            </a:r>
            <a:r>
              <a:rPr sz="1050" spc="30" dirty="0">
                <a:solidFill>
                  <a:srgbClr val="262324"/>
                </a:solidFill>
                <a:latin typeface="Calibri"/>
                <a:cs typeface="Calibri"/>
              </a:rPr>
              <a:t> </a:t>
            </a:r>
            <a:r>
              <a:rPr sz="1050" dirty="0">
                <a:solidFill>
                  <a:srgbClr val="262324"/>
                </a:solidFill>
                <a:latin typeface="Calibri"/>
                <a:cs typeface="Calibri"/>
              </a:rPr>
              <a:t>may</a:t>
            </a:r>
            <a:r>
              <a:rPr sz="1050" spc="30" dirty="0">
                <a:solidFill>
                  <a:srgbClr val="262324"/>
                </a:solidFill>
                <a:latin typeface="Calibri"/>
                <a:cs typeface="Calibri"/>
              </a:rPr>
              <a:t> </a:t>
            </a:r>
            <a:r>
              <a:rPr sz="1050" dirty="0">
                <a:solidFill>
                  <a:srgbClr val="262324"/>
                </a:solidFill>
                <a:latin typeface="Calibri"/>
                <a:cs typeface="Calibri"/>
              </a:rPr>
              <a:t>be</a:t>
            </a:r>
            <a:r>
              <a:rPr sz="1050" spc="30" dirty="0">
                <a:solidFill>
                  <a:srgbClr val="262324"/>
                </a:solidFill>
                <a:latin typeface="Calibri"/>
                <a:cs typeface="Calibri"/>
              </a:rPr>
              <a:t> </a:t>
            </a:r>
            <a:r>
              <a:rPr sz="1050" dirty="0">
                <a:solidFill>
                  <a:srgbClr val="262324"/>
                </a:solidFill>
                <a:latin typeface="Calibri"/>
                <a:cs typeface="Calibri"/>
              </a:rPr>
              <a:t>counted</a:t>
            </a:r>
            <a:r>
              <a:rPr sz="1050" spc="30" dirty="0">
                <a:solidFill>
                  <a:srgbClr val="262324"/>
                </a:solidFill>
                <a:latin typeface="Calibri"/>
                <a:cs typeface="Calibri"/>
              </a:rPr>
              <a:t> </a:t>
            </a:r>
            <a:r>
              <a:rPr sz="1050" dirty="0">
                <a:solidFill>
                  <a:srgbClr val="262324"/>
                </a:solidFill>
                <a:latin typeface="Calibri"/>
                <a:cs typeface="Calibri"/>
              </a:rPr>
              <a:t>on</a:t>
            </a:r>
            <a:r>
              <a:rPr sz="1050" spc="30"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fingers</a:t>
            </a:r>
            <a:r>
              <a:rPr sz="1050" spc="-30" dirty="0">
                <a:solidFill>
                  <a:srgbClr val="262324"/>
                </a:solidFill>
                <a:latin typeface="Calibri"/>
                <a:cs typeface="Calibri"/>
              </a:rPr>
              <a:t> </a:t>
            </a:r>
            <a:r>
              <a:rPr sz="1050" spc="-20" dirty="0">
                <a:solidFill>
                  <a:srgbClr val="262324"/>
                </a:solidFill>
                <a:latin typeface="Calibri"/>
                <a:cs typeface="Calibri"/>
              </a:rPr>
              <a:t>of</a:t>
            </a:r>
            <a:r>
              <a:rPr sz="1050" spc="-15" dirty="0">
                <a:solidFill>
                  <a:srgbClr val="262324"/>
                </a:solidFill>
                <a:latin typeface="Calibri"/>
                <a:cs typeface="Calibri"/>
              </a:rPr>
              <a:t> </a:t>
            </a:r>
            <a:r>
              <a:rPr sz="1050" spc="-20" dirty="0">
                <a:solidFill>
                  <a:srgbClr val="262324"/>
                </a:solidFill>
                <a:latin typeface="Calibri"/>
                <a:cs typeface="Calibri"/>
              </a:rPr>
              <a:t>one hand.</a:t>
            </a:r>
            <a:r>
              <a:rPr sz="1050" spc="-15" dirty="0">
                <a:solidFill>
                  <a:srgbClr val="262324"/>
                </a:solidFill>
                <a:latin typeface="Calibri"/>
                <a:cs typeface="Calibri"/>
              </a:rPr>
              <a:t> </a:t>
            </a:r>
            <a:r>
              <a:rPr sz="1050" spc="-25" dirty="0">
                <a:solidFill>
                  <a:srgbClr val="262324"/>
                </a:solidFill>
                <a:latin typeface="Calibri"/>
                <a:cs typeface="Calibri"/>
              </a:rPr>
              <a:t>However,</a:t>
            </a:r>
            <a:r>
              <a:rPr sz="1050" spc="-20" dirty="0">
                <a:solidFill>
                  <a:srgbClr val="262324"/>
                </a:solidFill>
                <a:latin typeface="Calibri"/>
                <a:cs typeface="Calibri"/>
              </a:rPr>
              <a:t> </a:t>
            </a:r>
            <a:r>
              <a:rPr sz="1050" dirty="0">
                <a:solidFill>
                  <a:srgbClr val="262324"/>
                </a:solidFill>
                <a:latin typeface="Calibri"/>
                <a:cs typeface="Calibri"/>
              </a:rPr>
              <a:t>year</a:t>
            </a:r>
            <a:r>
              <a:rPr sz="1050" spc="-20" dirty="0">
                <a:solidFill>
                  <a:srgbClr val="262324"/>
                </a:solidFill>
                <a:latin typeface="Calibri"/>
                <a:cs typeface="Calibri"/>
              </a:rPr>
              <a:t> </a:t>
            </a:r>
            <a:r>
              <a:rPr sz="1050" spc="-10" dirty="0">
                <a:solidFill>
                  <a:srgbClr val="262324"/>
                </a:solidFill>
                <a:latin typeface="Calibri"/>
                <a:cs typeface="Calibri"/>
              </a:rPr>
              <a:t>after</a:t>
            </a:r>
            <a:r>
              <a:rPr sz="1050" spc="-15" dirty="0">
                <a:solidFill>
                  <a:srgbClr val="262324"/>
                </a:solidFill>
                <a:latin typeface="Calibri"/>
                <a:cs typeface="Calibri"/>
              </a:rPr>
              <a:t> </a:t>
            </a:r>
            <a:r>
              <a:rPr sz="1050" spc="-20" dirty="0">
                <a:solidFill>
                  <a:srgbClr val="262324"/>
                </a:solidFill>
                <a:latin typeface="Calibri"/>
                <a:cs typeface="Calibri"/>
              </a:rPr>
              <a:t>year, two</a:t>
            </a:r>
            <a:r>
              <a:rPr sz="1050" spc="-15" dirty="0">
                <a:solidFill>
                  <a:srgbClr val="262324"/>
                </a:solidFill>
                <a:latin typeface="Calibri"/>
                <a:cs typeface="Calibri"/>
              </a:rPr>
              <a:t> </a:t>
            </a:r>
            <a:r>
              <a:rPr sz="1050" spc="-10" dirty="0">
                <a:solidFill>
                  <a:srgbClr val="262324"/>
                </a:solidFill>
                <a:latin typeface="Calibri"/>
                <a:cs typeface="Calibri"/>
              </a:rPr>
              <a:t>or</a:t>
            </a:r>
            <a:r>
              <a:rPr sz="1050" spc="-20" dirty="0">
                <a:solidFill>
                  <a:srgbClr val="262324"/>
                </a:solidFill>
                <a:latin typeface="Calibri"/>
                <a:cs typeface="Calibri"/>
              </a:rPr>
              <a:t> </a:t>
            </a:r>
            <a:r>
              <a:rPr sz="1050" spc="-40" dirty="0">
                <a:solidFill>
                  <a:srgbClr val="262324"/>
                </a:solidFill>
                <a:latin typeface="Calibri"/>
                <a:cs typeface="Calibri"/>
              </a:rPr>
              <a:t>more</a:t>
            </a:r>
            <a:r>
              <a:rPr sz="1050" spc="-15" dirty="0">
                <a:solidFill>
                  <a:srgbClr val="262324"/>
                </a:solidFill>
                <a:latin typeface="Calibri"/>
                <a:cs typeface="Calibri"/>
              </a:rPr>
              <a:t> </a:t>
            </a:r>
            <a:r>
              <a:rPr sz="1050" dirty="0">
                <a:solidFill>
                  <a:srgbClr val="262324"/>
                </a:solidFill>
                <a:latin typeface="Calibri"/>
                <a:cs typeface="Calibri"/>
              </a:rPr>
              <a:t>hands</a:t>
            </a:r>
            <a:r>
              <a:rPr sz="1050" spc="-20" dirty="0">
                <a:solidFill>
                  <a:srgbClr val="262324"/>
                </a:solidFill>
                <a:latin typeface="Calibri"/>
                <a:cs typeface="Calibri"/>
              </a:rPr>
              <a:t> </a:t>
            </a:r>
            <a:r>
              <a:rPr sz="1050" dirty="0">
                <a:solidFill>
                  <a:srgbClr val="262324"/>
                </a:solidFill>
                <a:latin typeface="Calibri"/>
                <a:cs typeface="Calibri"/>
              </a:rPr>
              <a:t>are</a:t>
            </a:r>
            <a:r>
              <a:rPr sz="1050" spc="-20" dirty="0">
                <a:solidFill>
                  <a:srgbClr val="262324"/>
                </a:solidFill>
                <a:latin typeface="Calibri"/>
                <a:cs typeface="Calibri"/>
              </a:rPr>
              <a:t> needed</a:t>
            </a:r>
            <a:r>
              <a:rPr sz="1050" spc="-15" dirty="0">
                <a:solidFill>
                  <a:srgbClr val="262324"/>
                </a:solidFill>
                <a:latin typeface="Calibri"/>
                <a:cs typeface="Calibri"/>
              </a:rPr>
              <a:t> </a:t>
            </a:r>
            <a:r>
              <a:rPr sz="1050" spc="-50" dirty="0">
                <a:solidFill>
                  <a:srgbClr val="262324"/>
                </a:solidFill>
                <a:latin typeface="Calibri"/>
                <a:cs typeface="Calibri"/>
              </a:rPr>
              <a:t>to</a:t>
            </a:r>
            <a:r>
              <a:rPr sz="1050" spc="-10" dirty="0">
                <a:solidFill>
                  <a:srgbClr val="262324"/>
                </a:solidFill>
                <a:latin typeface="Calibri"/>
                <a:cs typeface="Calibri"/>
              </a:rPr>
              <a:t> count</a:t>
            </a:r>
            <a:r>
              <a:rPr sz="1050" spc="-20" dirty="0">
                <a:solidFill>
                  <a:srgbClr val="262324"/>
                </a:solidFill>
                <a:latin typeface="Calibri"/>
                <a:cs typeface="Calibri"/>
              </a:rPr>
              <a:t> </a:t>
            </a:r>
            <a:r>
              <a:rPr sz="1050" spc="-30" dirty="0">
                <a:solidFill>
                  <a:srgbClr val="262324"/>
                </a:solidFill>
                <a:latin typeface="Calibri"/>
                <a:cs typeface="Calibri"/>
              </a:rPr>
              <a:t>the</a:t>
            </a:r>
            <a:r>
              <a:rPr sz="1050" spc="-15" dirty="0">
                <a:solidFill>
                  <a:srgbClr val="262324"/>
                </a:solidFill>
                <a:latin typeface="Calibri"/>
                <a:cs typeface="Calibri"/>
              </a:rPr>
              <a:t> </a:t>
            </a:r>
            <a:r>
              <a:rPr sz="1050" spc="-30" dirty="0">
                <a:solidFill>
                  <a:srgbClr val="262324"/>
                </a:solidFill>
                <a:latin typeface="Calibri"/>
                <a:cs typeface="Calibri"/>
              </a:rPr>
              <a:t>number</a:t>
            </a:r>
            <a:r>
              <a:rPr sz="1050" spc="-20" dirty="0">
                <a:solidFill>
                  <a:srgbClr val="262324"/>
                </a:solidFill>
                <a:latin typeface="Calibri"/>
                <a:cs typeface="Calibri"/>
              </a:rPr>
              <a:t> of</a:t>
            </a:r>
            <a:r>
              <a:rPr sz="1050" spc="-15" dirty="0">
                <a:solidFill>
                  <a:srgbClr val="262324"/>
                </a:solidFill>
                <a:latin typeface="Calibri"/>
                <a:cs typeface="Calibri"/>
              </a:rPr>
              <a:t> </a:t>
            </a:r>
            <a:r>
              <a:rPr sz="1050" spc="-10" dirty="0">
                <a:solidFill>
                  <a:srgbClr val="262324"/>
                </a:solidFill>
                <a:latin typeface="Calibri"/>
                <a:cs typeface="Calibri"/>
              </a:rPr>
              <a:t>adults</a:t>
            </a:r>
            <a:r>
              <a:rPr sz="1050" spc="-20" dirty="0">
                <a:solidFill>
                  <a:srgbClr val="262324"/>
                </a:solidFill>
                <a:latin typeface="Calibri"/>
                <a:cs typeface="Calibri"/>
              </a:rPr>
              <a:t> </a:t>
            </a:r>
            <a:r>
              <a:rPr sz="1050" spc="-25" dirty="0">
                <a:solidFill>
                  <a:srgbClr val="262324"/>
                </a:solidFill>
                <a:latin typeface="Calibri"/>
                <a:cs typeface="Calibri"/>
              </a:rPr>
              <a:t>who </a:t>
            </a:r>
            <a:r>
              <a:rPr sz="1050" dirty="0">
                <a:solidFill>
                  <a:srgbClr val="262324"/>
                </a:solidFill>
                <a:latin typeface="Calibri"/>
                <a:cs typeface="Calibri"/>
              </a:rPr>
              <a:t>die</a:t>
            </a:r>
            <a:r>
              <a:rPr sz="1050" spc="30" dirty="0">
                <a:solidFill>
                  <a:srgbClr val="262324"/>
                </a:solidFill>
                <a:latin typeface="Calibri"/>
                <a:cs typeface="Calibri"/>
              </a:rPr>
              <a:t> </a:t>
            </a:r>
            <a:r>
              <a:rPr sz="1050" dirty="0">
                <a:solidFill>
                  <a:srgbClr val="262324"/>
                </a:solidFill>
                <a:latin typeface="Calibri"/>
                <a:cs typeface="Calibri"/>
              </a:rPr>
              <a:t>during</a:t>
            </a:r>
            <a:r>
              <a:rPr sz="1050" spc="30" dirty="0">
                <a:solidFill>
                  <a:srgbClr val="262324"/>
                </a:solidFill>
                <a:latin typeface="Calibri"/>
                <a:cs typeface="Calibri"/>
              </a:rPr>
              <a:t> </a:t>
            </a:r>
            <a:r>
              <a:rPr sz="1050" dirty="0">
                <a:solidFill>
                  <a:srgbClr val="262324"/>
                </a:solidFill>
                <a:latin typeface="Calibri"/>
                <a:cs typeface="Calibri"/>
              </a:rPr>
              <a:t>Scouting</a:t>
            </a:r>
            <a:r>
              <a:rPr sz="1050" spc="35" dirty="0">
                <a:solidFill>
                  <a:srgbClr val="262324"/>
                </a:solidFill>
                <a:latin typeface="Calibri"/>
                <a:cs typeface="Calibri"/>
              </a:rPr>
              <a:t> </a:t>
            </a:r>
            <a:r>
              <a:rPr sz="1050" dirty="0">
                <a:solidFill>
                  <a:srgbClr val="262324"/>
                </a:solidFill>
                <a:latin typeface="Calibri"/>
                <a:cs typeface="Calibri"/>
              </a:rPr>
              <a:t>activities.</a:t>
            </a:r>
            <a:r>
              <a:rPr sz="1050" spc="30" dirty="0">
                <a:solidFill>
                  <a:srgbClr val="262324"/>
                </a:solidFill>
                <a:latin typeface="Calibri"/>
                <a:cs typeface="Calibri"/>
              </a:rPr>
              <a:t> </a:t>
            </a:r>
            <a:r>
              <a:rPr sz="1050" dirty="0">
                <a:solidFill>
                  <a:srgbClr val="262324"/>
                </a:solidFill>
                <a:latin typeface="Calibri"/>
                <a:cs typeface="Calibri"/>
              </a:rPr>
              <a:t>The</a:t>
            </a:r>
            <a:r>
              <a:rPr sz="1050" spc="30" dirty="0">
                <a:solidFill>
                  <a:srgbClr val="262324"/>
                </a:solidFill>
                <a:latin typeface="Calibri"/>
                <a:cs typeface="Calibri"/>
              </a:rPr>
              <a:t> </a:t>
            </a:r>
            <a:r>
              <a:rPr sz="1050" spc="-10" dirty="0">
                <a:solidFill>
                  <a:srgbClr val="262324"/>
                </a:solidFill>
                <a:latin typeface="Calibri"/>
                <a:cs typeface="Calibri"/>
              </a:rPr>
              <a:t>number</a:t>
            </a:r>
            <a:r>
              <a:rPr sz="1050" spc="35" dirty="0">
                <a:solidFill>
                  <a:srgbClr val="262324"/>
                </a:solidFill>
                <a:latin typeface="Calibri"/>
                <a:cs typeface="Calibri"/>
              </a:rPr>
              <a:t> </a:t>
            </a:r>
            <a:r>
              <a:rPr sz="1050" dirty="0">
                <a:solidFill>
                  <a:srgbClr val="262324"/>
                </a:solidFill>
                <a:latin typeface="Calibri"/>
                <a:cs typeface="Calibri"/>
              </a:rPr>
              <a:t>one</a:t>
            </a:r>
            <a:r>
              <a:rPr sz="1050" spc="30" dirty="0">
                <a:solidFill>
                  <a:srgbClr val="262324"/>
                </a:solidFill>
                <a:latin typeface="Calibri"/>
                <a:cs typeface="Calibri"/>
              </a:rPr>
              <a:t> </a:t>
            </a:r>
            <a:r>
              <a:rPr sz="1050" dirty="0">
                <a:solidFill>
                  <a:srgbClr val="262324"/>
                </a:solidFill>
                <a:latin typeface="Calibri"/>
                <a:cs typeface="Calibri"/>
              </a:rPr>
              <a:t>cause</a:t>
            </a:r>
            <a:r>
              <a:rPr sz="1050" spc="35" dirty="0">
                <a:solidFill>
                  <a:srgbClr val="262324"/>
                </a:solidFill>
                <a:latin typeface="Calibri"/>
                <a:cs typeface="Calibri"/>
              </a:rPr>
              <a:t> </a:t>
            </a:r>
            <a:r>
              <a:rPr sz="1050" dirty="0">
                <a:solidFill>
                  <a:srgbClr val="262324"/>
                </a:solidFill>
                <a:latin typeface="Calibri"/>
                <a:cs typeface="Calibri"/>
              </a:rPr>
              <a:t>of</a:t>
            </a:r>
            <a:r>
              <a:rPr sz="1050" spc="30" dirty="0">
                <a:solidFill>
                  <a:srgbClr val="262324"/>
                </a:solidFill>
                <a:latin typeface="Calibri"/>
                <a:cs typeface="Calibri"/>
              </a:rPr>
              <a:t> </a:t>
            </a:r>
            <a:r>
              <a:rPr sz="1050" dirty="0">
                <a:solidFill>
                  <a:srgbClr val="262324"/>
                </a:solidFill>
                <a:latin typeface="Calibri"/>
                <a:cs typeface="Calibri"/>
              </a:rPr>
              <a:t>death</a:t>
            </a:r>
            <a:r>
              <a:rPr sz="1050" spc="30" dirty="0">
                <a:solidFill>
                  <a:srgbClr val="262324"/>
                </a:solidFill>
                <a:latin typeface="Calibri"/>
                <a:cs typeface="Calibri"/>
              </a:rPr>
              <a:t> </a:t>
            </a:r>
            <a:r>
              <a:rPr sz="1050" dirty="0">
                <a:solidFill>
                  <a:srgbClr val="262324"/>
                </a:solidFill>
                <a:latin typeface="Calibri"/>
                <a:cs typeface="Calibri"/>
              </a:rPr>
              <a:t>in</a:t>
            </a:r>
            <a:r>
              <a:rPr sz="1050" spc="35" dirty="0">
                <a:solidFill>
                  <a:srgbClr val="262324"/>
                </a:solidFill>
                <a:latin typeface="Calibri"/>
                <a:cs typeface="Calibri"/>
              </a:rPr>
              <a:t> </a:t>
            </a:r>
            <a:r>
              <a:rPr sz="1050" dirty="0">
                <a:solidFill>
                  <a:srgbClr val="262324"/>
                </a:solidFill>
                <a:latin typeface="Calibri"/>
                <a:cs typeface="Calibri"/>
              </a:rPr>
              <a:t>Scouting</a:t>
            </a:r>
            <a:r>
              <a:rPr sz="1050" spc="30" dirty="0">
                <a:solidFill>
                  <a:srgbClr val="262324"/>
                </a:solidFill>
                <a:latin typeface="Calibri"/>
                <a:cs typeface="Calibri"/>
              </a:rPr>
              <a:t> </a:t>
            </a:r>
            <a:r>
              <a:rPr sz="1050" dirty="0">
                <a:solidFill>
                  <a:srgbClr val="262324"/>
                </a:solidFill>
                <a:latin typeface="Calibri"/>
                <a:cs typeface="Calibri"/>
              </a:rPr>
              <a:t>and</a:t>
            </a:r>
            <a:r>
              <a:rPr sz="1050" spc="35" dirty="0">
                <a:solidFill>
                  <a:srgbClr val="262324"/>
                </a:solidFill>
                <a:latin typeface="Calibri"/>
                <a:cs typeface="Calibri"/>
              </a:rPr>
              <a:t> </a:t>
            </a:r>
            <a:r>
              <a:rPr sz="1050" dirty="0">
                <a:solidFill>
                  <a:srgbClr val="262324"/>
                </a:solidFill>
                <a:latin typeface="Calibri"/>
                <a:cs typeface="Calibri"/>
              </a:rPr>
              <a:t>for</a:t>
            </a:r>
            <a:r>
              <a:rPr sz="1050" spc="30" dirty="0">
                <a:solidFill>
                  <a:srgbClr val="262324"/>
                </a:solidFill>
                <a:latin typeface="Calibri"/>
                <a:cs typeface="Calibri"/>
              </a:rPr>
              <a:t> </a:t>
            </a:r>
            <a:r>
              <a:rPr sz="1050" dirty="0">
                <a:solidFill>
                  <a:srgbClr val="262324"/>
                </a:solidFill>
                <a:latin typeface="Calibri"/>
                <a:cs typeface="Calibri"/>
              </a:rPr>
              <a:t>the</a:t>
            </a:r>
            <a:r>
              <a:rPr sz="1050" spc="30" dirty="0">
                <a:solidFill>
                  <a:srgbClr val="262324"/>
                </a:solidFill>
                <a:latin typeface="Calibri"/>
                <a:cs typeface="Calibri"/>
              </a:rPr>
              <a:t> </a:t>
            </a:r>
            <a:r>
              <a:rPr sz="1050" dirty="0">
                <a:solidFill>
                  <a:srgbClr val="262324"/>
                </a:solidFill>
                <a:latin typeface="Calibri"/>
                <a:cs typeface="Calibri"/>
              </a:rPr>
              <a:t>public</a:t>
            </a:r>
            <a:r>
              <a:rPr sz="1050" spc="35" dirty="0">
                <a:solidFill>
                  <a:srgbClr val="262324"/>
                </a:solidFill>
                <a:latin typeface="Calibri"/>
                <a:cs typeface="Calibri"/>
              </a:rPr>
              <a:t> </a:t>
            </a:r>
            <a:r>
              <a:rPr sz="1050" dirty="0">
                <a:solidFill>
                  <a:srgbClr val="262324"/>
                </a:solidFill>
                <a:latin typeface="Calibri"/>
                <a:cs typeface="Calibri"/>
              </a:rPr>
              <a:t>at</a:t>
            </a:r>
            <a:r>
              <a:rPr sz="1050" spc="30" dirty="0">
                <a:solidFill>
                  <a:srgbClr val="262324"/>
                </a:solidFill>
                <a:latin typeface="Calibri"/>
                <a:cs typeface="Calibri"/>
              </a:rPr>
              <a:t> </a:t>
            </a:r>
            <a:r>
              <a:rPr sz="1050" dirty="0">
                <a:solidFill>
                  <a:srgbClr val="262324"/>
                </a:solidFill>
                <a:latin typeface="Calibri"/>
                <a:cs typeface="Calibri"/>
              </a:rPr>
              <a:t>large</a:t>
            </a:r>
            <a:r>
              <a:rPr sz="1050" spc="35" dirty="0">
                <a:solidFill>
                  <a:srgbClr val="262324"/>
                </a:solidFill>
                <a:latin typeface="Calibri"/>
                <a:cs typeface="Calibri"/>
              </a:rPr>
              <a:t> </a:t>
            </a:r>
            <a:r>
              <a:rPr sz="1050" dirty="0">
                <a:solidFill>
                  <a:srgbClr val="262324"/>
                </a:solidFill>
                <a:latin typeface="Calibri"/>
                <a:cs typeface="Calibri"/>
              </a:rPr>
              <a:t>is</a:t>
            </a:r>
            <a:r>
              <a:rPr sz="1050" spc="30" dirty="0">
                <a:solidFill>
                  <a:srgbClr val="262324"/>
                </a:solidFill>
                <a:latin typeface="Calibri"/>
                <a:cs typeface="Calibri"/>
              </a:rPr>
              <a:t> </a:t>
            </a:r>
            <a:r>
              <a:rPr sz="1050" spc="-10" dirty="0">
                <a:solidFill>
                  <a:srgbClr val="262324"/>
                </a:solidFill>
                <a:latin typeface="Calibri"/>
                <a:cs typeface="Calibri"/>
              </a:rPr>
              <a:t>heart </a:t>
            </a:r>
            <a:r>
              <a:rPr sz="1050" dirty="0">
                <a:solidFill>
                  <a:srgbClr val="262324"/>
                </a:solidFill>
                <a:latin typeface="Calibri"/>
                <a:cs typeface="Calibri"/>
              </a:rPr>
              <a:t>disease. Statistically,</a:t>
            </a:r>
            <a:r>
              <a:rPr sz="1050" spc="5" dirty="0">
                <a:solidFill>
                  <a:srgbClr val="262324"/>
                </a:solidFill>
                <a:latin typeface="Calibri"/>
                <a:cs typeface="Calibri"/>
              </a:rPr>
              <a:t> </a:t>
            </a:r>
            <a:r>
              <a:rPr sz="1050" spc="-20" dirty="0">
                <a:solidFill>
                  <a:srgbClr val="262324"/>
                </a:solidFill>
                <a:latin typeface="Calibri"/>
                <a:cs typeface="Calibri"/>
              </a:rPr>
              <a:t>unit</a:t>
            </a:r>
            <a:r>
              <a:rPr sz="1050" dirty="0">
                <a:solidFill>
                  <a:srgbClr val="262324"/>
                </a:solidFill>
                <a:latin typeface="Calibri"/>
                <a:cs typeface="Calibri"/>
              </a:rPr>
              <a:t> leaders</a:t>
            </a:r>
            <a:r>
              <a:rPr sz="1050" spc="5" dirty="0">
                <a:solidFill>
                  <a:srgbClr val="262324"/>
                </a:solidFill>
                <a:latin typeface="Calibri"/>
                <a:cs typeface="Calibri"/>
              </a:rPr>
              <a:t> </a:t>
            </a:r>
            <a:r>
              <a:rPr sz="1050" dirty="0">
                <a:solidFill>
                  <a:srgbClr val="262324"/>
                </a:solidFill>
                <a:latin typeface="Calibri"/>
                <a:cs typeface="Calibri"/>
              </a:rPr>
              <a:t>are less</a:t>
            </a:r>
            <a:r>
              <a:rPr sz="1050" spc="5" dirty="0">
                <a:solidFill>
                  <a:srgbClr val="262324"/>
                </a:solidFill>
                <a:latin typeface="Calibri"/>
                <a:cs typeface="Calibri"/>
              </a:rPr>
              <a:t> </a:t>
            </a:r>
            <a:r>
              <a:rPr sz="1050" dirty="0">
                <a:solidFill>
                  <a:srgbClr val="262324"/>
                </a:solidFill>
                <a:latin typeface="Calibri"/>
                <a:cs typeface="Calibri"/>
              </a:rPr>
              <a:t>likely</a:t>
            </a:r>
            <a:r>
              <a:rPr sz="1050" spc="5" dirty="0">
                <a:solidFill>
                  <a:srgbClr val="262324"/>
                </a:solidFill>
                <a:latin typeface="Calibri"/>
                <a:cs typeface="Calibri"/>
              </a:rPr>
              <a:t> </a:t>
            </a:r>
            <a:r>
              <a:rPr sz="1050" spc="-30" dirty="0">
                <a:solidFill>
                  <a:srgbClr val="262324"/>
                </a:solidFill>
                <a:latin typeface="Calibri"/>
                <a:cs typeface="Calibri"/>
              </a:rPr>
              <a:t>to</a:t>
            </a:r>
            <a:r>
              <a:rPr sz="1050" dirty="0">
                <a:solidFill>
                  <a:srgbClr val="262324"/>
                </a:solidFill>
                <a:latin typeface="Calibri"/>
                <a:cs typeface="Calibri"/>
              </a:rPr>
              <a:t> </a:t>
            </a:r>
            <a:r>
              <a:rPr sz="1050" spc="-10" dirty="0">
                <a:solidFill>
                  <a:srgbClr val="262324"/>
                </a:solidFill>
                <a:latin typeface="Calibri"/>
                <a:cs typeface="Calibri"/>
              </a:rPr>
              <a:t>need</a:t>
            </a:r>
            <a:r>
              <a:rPr sz="1050" spc="5" dirty="0">
                <a:solidFill>
                  <a:srgbClr val="262324"/>
                </a:solidFill>
                <a:latin typeface="Calibri"/>
                <a:cs typeface="Calibri"/>
              </a:rPr>
              <a:t> </a:t>
            </a:r>
            <a:r>
              <a:rPr sz="1050" spc="-30" dirty="0">
                <a:solidFill>
                  <a:srgbClr val="262324"/>
                </a:solidFill>
                <a:latin typeface="Calibri"/>
                <a:cs typeface="Calibri"/>
              </a:rPr>
              <a:t>to</a:t>
            </a:r>
            <a:r>
              <a:rPr sz="1050" dirty="0">
                <a:solidFill>
                  <a:srgbClr val="262324"/>
                </a:solidFill>
                <a:latin typeface="Calibri"/>
                <a:cs typeface="Calibri"/>
              </a:rPr>
              <a:t> rescue</a:t>
            </a:r>
            <a:r>
              <a:rPr sz="1050" spc="5"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spc="-25" dirty="0">
                <a:solidFill>
                  <a:srgbClr val="262324"/>
                </a:solidFill>
                <a:latin typeface="Calibri"/>
                <a:cs typeface="Calibri"/>
              </a:rPr>
              <a:t>youth</a:t>
            </a:r>
            <a:r>
              <a:rPr sz="1050" dirty="0">
                <a:solidFill>
                  <a:srgbClr val="262324"/>
                </a:solidFill>
                <a:latin typeface="Calibri"/>
                <a:cs typeface="Calibri"/>
              </a:rPr>
              <a:t> </a:t>
            </a:r>
            <a:r>
              <a:rPr sz="1050" spc="-35" dirty="0">
                <a:solidFill>
                  <a:srgbClr val="262324"/>
                </a:solidFill>
                <a:latin typeface="Calibri"/>
                <a:cs typeface="Calibri"/>
              </a:rPr>
              <a:t>from</a:t>
            </a:r>
            <a:r>
              <a:rPr sz="1050" spc="5" dirty="0">
                <a:solidFill>
                  <a:srgbClr val="262324"/>
                </a:solidFill>
                <a:latin typeface="Calibri"/>
                <a:cs typeface="Calibri"/>
              </a:rPr>
              <a:t> </a:t>
            </a:r>
            <a:r>
              <a:rPr sz="1050" spc="-10" dirty="0">
                <a:solidFill>
                  <a:srgbClr val="262324"/>
                </a:solidFill>
                <a:latin typeface="Calibri"/>
                <a:cs typeface="Calibri"/>
              </a:rPr>
              <a:t>drowning</a:t>
            </a:r>
            <a:r>
              <a:rPr sz="1050" dirty="0">
                <a:solidFill>
                  <a:srgbClr val="262324"/>
                </a:solidFill>
                <a:latin typeface="Calibri"/>
                <a:cs typeface="Calibri"/>
              </a:rPr>
              <a:t> </a:t>
            </a:r>
            <a:r>
              <a:rPr sz="1050" spc="-20" dirty="0">
                <a:solidFill>
                  <a:srgbClr val="262324"/>
                </a:solidFill>
                <a:latin typeface="Calibri"/>
                <a:cs typeface="Calibri"/>
              </a:rPr>
              <a:t>than</a:t>
            </a:r>
            <a:r>
              <a:rPr sz="1050" spc="5" dirty="0">
                <a:solidFill>
                  <a:srgbClr val="262324"/>
                </a:solidFill>
                <a:latin typeface="Calibri"/>
                <a:cs typeface="Calibri"/>
              </a:rPr>
              <a:t> </a:t>
            </a:r>
            <a:r>
              <a:rPr sz="1050" spc="-20" dirty="0">
                <a:solidFill>
                  <a:srgbClr val="262324"/>
                </a:solidFill>
                <a:latin typeface="Calibri"/>
                <a:cs typeface="Calibri"/>
              </a:rPr>
              <a:t>they</a:t>
            </a:r>
            <a:r>
              <a:rPr sz="1050" spc="5" dirty="0">
                <a:solidFill>
                  <a:srgbClr val="262324"/>
                </a:solidFill>
                <a:latin typeface="Calibri"/>
                <a:cs typeface="Calibri"/>
              </a:rPr>
              <a:t> </a:t>
            </a:r>
            <a:r>
              <a:rPr sz="1050" dirty="0">
                <a:solidFill>
                  <a:srgbClr val="262324"/>
                </a:solidFill>
                <a:latin typeface="Calibri"/>
                <a:cs typeface="Calibri"/>
              </a:rPr>
              <a:t>are </a:t>
            </a:r>
            <a:r>
              <a:rPr sz="1050" spc="-30" dirty="0">
                <a:solidFill>
                  <a:srgbClr val="262324"/>
                </a:solidFill>
                <a:latin typeface="Calibri"/>
                <a:cs typeface="Calibri"/>
              </a:rPr>
              <a:t>to</a:t>
            </a:r>
            <a:r>
              <a:rPr sz="1050" spc="5" dirty="0">
                <a:solidFill>
                  <a:srgbClr val="262324"/>
                </a:solidFill>
                <a:latin typeface="Calibri"/>
                <a:cs typeface="Calibri"/>
              </a:rPr>
              <a:t> </a:t>
            </a:r>
            <a:r>
              <a:rPr sz="1050" spc="-20" dirty="0">
                <a:solidFill>
                  <a:srgbClr val="262324"/>
                </a:solidFill>
                <a:latin typeface="Calibri"/>
                <a:cs typeface="Calibri"/>
              </a:rPr>
              <a:t>need </a:t>
            </a:r>
            <a:r>
              <a:rPr sz="1050" dirty="0">
                <a:solidFill>
                  <a:srgbClr val="262324"/>
                </a:solidFill>
                <a:latin typeface="Calibri"/>
                <a:cs typeface="Calibri"/>
              </a:rPr>
              <a:t>aid</a:t>
            </a:r>
            <a:r>
              <a:rPr sz="1050" spc="-5" dirty="0">
                <a:solidFill>
                  <a:srgbClr val="262324"/>
                </a:solidFill>
                <a:latin typeface="Calibri"/>
                <a:cs typeface="Calibri"/>
              </a:rPr>
              <a:t> </a:t>
            </a:r>
            <a:r>
              <a:rPr sz="1050" spc="-10" dirty="0">
                <a:solidFill>
                  <a:srgbClr val="262324"/>
                </a:solidFill>
                <a:latin typeface="Calibri"/>
                <a:cs typeface="Calibri"/>
              </a:rPr>
              <a:t>themselves</a:t>
            </a:r>
            <a:r>
              <a:rPr sz="1050" dirty="0">
                <a:solidFill>
                  <a:srgbClr val="262324"/>
                </a:solidFill>
                <a:latin typeface="Calibri"/>
                <a:cs typeface="Calibri"/>
              </a:rPr>
              <a:t> </a:t>
            </a:r>
            <a:r>
              <a:rPr sz="1050" spc="-45" dirty="0">
                <a:solidFill>
                  <a:srgbClr val="262324"/>
                </a:solidFill>
                <a:latin typeface="Calibri"/>
                <a:cs typeface="Calibri"/>
              </a:rPr>
              <a:t>to</a:t>
            </a:r>
            <a:r>
              <a:rPr sz="1050" dirty="0">
                <a:solidFill>
                  <a:srgbClr val="262324"/>
                </a:solidFill>
                <a:latin typeface="Calibri"/>
                <a:cs typeface="Calibri"/>
              </a:rPr>
              <a:t> survive cardiac</a:t>
            </a:r>
            <a:r>
              <a:rPr sz="1050" spc="-5" dirty="0">
                <a:solidFill>
                  <a:srgbClr val="262324"/>
                </a:solidFill>
                <a:latin typeface="Calibri"/>
                <a:cs typeface="Calibri"/>
              </a:rPr>
              <a:t> </a:t>
            </a:r>
            <a:r>
              <a:rPr sz="1050" dirty="0">
                <a:solidFill>
                  <a:srgbClr val="262324"/>
                </a:solidFill>
                <a:latin typeface="Calibri"/>
                <a:cs typeface="Calibri"/>
              </a:rPr>
              <a:t>arrest in </a:t>
            </a:r>
            <a:r>
              <a:rPr sz="1050" spc="-20" dirty="0">
                <a:solidFill>
                  <a:srgbClr val="262324"/>
                </a:solidFill>
                <a:latin typeface="Calibri"/>
                <a:cs typeface="Calibri"/>
              </a:rPr>
              <a:t>the</a:t>
            </a:r>
            <a:r>
              <a:rPr sz="1050" dirty="0">
                <a:solidFill>
                  <a:srgbClr val="262324"/>
                </a:solidFill>
                <a:latin typeface="Calibri"/>
                <a:cs typeface="Calibri"/>
              </a:rPr>
              <a:t> </a:t>
            </a:r>
            <a:r>
              <a:rPr sz="1050" spc="-10" dirty="0">
                <a:solidFill>
                  <a:srgbClr val="262324"/>
                </a:solidFill>
                <a:latin typeface="Calibri"/>
                <a:cs typeface="Calibri"/>
              </a:rPr>
              <a:t>water.</a:t>
            </a:r>
            <a:endParaRPr sz="1050">
              <a:latin typeface="Calibri"/>
              <a:cs typeface="Calibri"/>
            </a:endParaRPr>
          </a:p>
          <a:p>
            <a:pPr>
              <a:lnSpc>
                <a:spcPct val="100000"/>
              </a:lnSpc>
              <a:spcBef>
                <a:spcPts val="155"/>
              </a:spcBef>
            </a:pPr>
            <a:endParaRPr sz="1050">
              <a:latin typeface="Calibri"/>
              <a:cs typeface="Calibri"/>
            </a:endParaRPr>
          </a:p>
          <a:p>
            <a:pPr marL="12700" marR="1428115">
              <a:lnSpc>
                <a:spcPct val="111100"/>
              </a:lnSpc>
            </a:pPr>
            <a:r>
              <a:rPr sz="1050" dirty="0">
                <a:solidFill>
                  <a:srgbClr val="262324"/>
                </a:solidFill>
                <a:latin typeface="Calibri"/>
                <a:cs typeface="Calibri"/>
              </a:rPr>
              <a:t>In</a:t>
            </a:r>
            <a:r>
              <a:rPr sz="1050" spc="35" dirty="0">
                <a:solidFill>
                  <a:srgbClr val="262324"/>
                </a:solidFill>
                <a:latin typeface="Calibri"/>
                <a:cs typeface="Calibri"/>
              </a:rPr>
              <a:t> </a:t>
            </a:r>
            <a:r>
              <a:rPr sz="1050" dirty="0">
                <a:solidFill>
                  <a:srgbClr val="262324"/>
                </a:solidFill>
                <a:latin typeface="Calibri"/>
                <a:cs typeface="Calibri"/>
              </a:rPr>
              <a:t>response,</a:t>
            </a:r>
            <a:r>
              <a:rPr sz="1050" spc="40" dirty="0">
                <a:solidFill>
                  <a:srgbClr val="262324"/>
                </a:solidFill>
                <a:latin typeface="Calibri"/>
                <a:cs typeface="Calibri"/>
              </a:rPr>
              <a:t> </a:t>
            </a:r>
            <a:r>
              <a:rPr sz="1050" dirty="0">
                <a:solidFill>
                  <a:srgbClr val="262324"/>
                </a:solidFill>
                <a:latin typeface="Calibri"/>
                <a:cs typeface="Calibri"/>
              </a:rPr>
              <a:t>the</a:t>
            </a:r>
            <a:r>
              <a:rPr sz="1050" spc="40" dirty="0">
                <a:solidFill>
                  <a:srgbClr val="262324"/>
                </a:solidFill>
                <a:latin typeface="Calibri"/>
                <a:cs typeface="Calibri"/>
              </a:rPr>
              <a:t> </a:t>
            </a:r>
            <a:r>
              <a:rPr sz="1050" spc="60" dirty="0">
                <a:solidFill>
                  <a:srgbClr val="262324"/>
                </a:solidFill>
                <a:latin typeface="Calibri"/>
                <a:cs typeface="Calibri"/>
              </a:rPr>
              <a:t>BSA</a:t>
            </a:r>
            <a:r>
              <a:rPr sz="1050" spc="40" dirty="0">
                <a:solidFill>
                  <a:srgbClr val="262324"/>
                </a:solidFill>
                <a:latin typeface="Calibri"/>
                <a:cs typeface="Calibri"/>
              </a:rPr>
              <a:t> </a:t>
            </a:r>
            <a:r>
              <a:rPr sz="1050" dirty="0">
                <a:solidFill>
                  <a:srgbClr val="262324"/>
                </a:solidFill>
                <a:latin typeface="Calibri"/>
                <a:cs typeface="Calibri"/>
              </a:rPr>
              <a:t>has</a:t>
            </a:r>
            <a:r>
              <a:rPr sz="1050" spc="35" dirty="0">
                <a:solidFill>
                  <a:srgbClr val="262324"/>
                </a:solidFill>
                <a:latin typeface="Calibri"/>
                <a:cs typeface="Calibri"/>
              </a:rPr>
              <a:t> </a:t>
            </a:r>
            <a:r>
              <a:rPr sz="1050" spc="-30" dirty="0">
                <a:solidFill>
                  <a:srgbClr val="262324"/>
                </a:solidFill>
                <a:latin typeface="Calibri"/>
                <a:cs typeface="Calibri"/>
              </a:rPr>
              <a:t>implemented</a:t>
            </a:r>
            <a:r>
              <a:rPr sz="1050" spc="40" dirty="0">
                <a:solidFill>
                  <a:srgbClr val="262324"/>
                </a:solidFill>
                <a:latin typeface="Calibri"/>
                <a:cs typeface="Calibri"/>
              </a:rPr>
              <a:t> </a:t>
            </a:r>
            <a:r>
              <a:rPr sz="1050" dirty="0">
                <a:solidFill>
                  <a:srgbClr val="262324"/>
                </a:solidFill>
                <a:latin typeface="Calibri"/>
                <a:cs typeface="Calibri"/>
              </a:rPr>
              <a:t>various</a:t>
            </a:r>
            <a:r>
              <a:rPr sz="1050" spc="40" dirty="0">
                <a:solidFill>
                  <a:srgbClr val="262324"/>
                </a:solidFill>
                <a:latin typeface="Calibri"/>
                <a:cs typeface="Calibri"/>
              </a:rPr>
              <a:t> </a:t>
            </a:r>
            <a:r>
              <a:rPr sz="1050" spc="-10" dirty="0">
                <a:solidFill>
                  <a:srgbClr val="262324"/>
                </a:solidFill>
                <a:latin typeface="Calibri"/>
                <a:cs typeface="Calibri"/>
              </a:rPr>
              <a:t>initiatives</a:t>
            </a:r>
            <a:r>
              <a:rPr sz="1050" spc="40" dirty="0">
                <a:solidFill>
                  <a:srgbClr val="262324"/>
                </a:solidFill>
                <a:latin typeface="Calibri"/>
                <a:cs typeface="Calibri"/>
              </a:rPr>
              <a:t> </a:t>
            </a:r>
            <a:r>
              <a:rPr sz="1050" dirty="0">
                <a:solidFill>
                  <a:srgbClr val="262324"/>
                </a:solidFill>
                <a:latin typeface="Calibri"/>
                <a:cs typeface="Calibri"/>
              </a:rPr>
              <a:t>such</a:t>
            </a:r>
            <a:r>
              <a:rPr sz="1050" spc="40" dirty="0">
                <a:solidFill>
                  <a:srgbClr val="262324"/>
                </a:solidFill>
                <a:latin typeface="Calibri"/>
                <a:cs typeface="Calibri"/>
              </a:rPr>
              <a:t> </a:t>
            </a:r>
            <a:r>
              <a:rPr sz="1050" dirty="0">
                <a:solidFill>
                  <a:srgbClr val="262324"/>
                </a:solidFill>
                <a:latin typeface="Calibri"/>
                <a:cs typeface="Calibri"/>
              </a:rPr>
              <a:t>as</a:t>
            </a:r>
            <a:r>
              <a:rPr sz="1050" spc="35" dirty="0">
                <a:solidFill>
                  <a:srgbClr val="262324"/>
                </a:solidFill>
                <a:latin typeface="Calibri"/>
                <a:cs typeface="Calibri"/>
              </a:rPr>
              <a:t> </a:t>
            </a:r>
            <a:r>
              <a:rPr sz="1050" dirty="0">
                <a:solidFill>
                  <a:srgbClr val="262324"/>
                </a:solidFill>
                <a:latin typeface="Calibri"/>
                <a:cs typeface="Calibri"/>
              </a:rPr>
              <a:t>annual</a:t>
            </a:r>
            <a:r>
              <a:rPr sz="1050" spc="40" dirty="0">
                <a:solidFill>
                  <a:srgbClr val="262324"/>
                </a:solidFill>
                <a:latin typeface="Calibri"/>
                <a:cs typeface="Calibri"/>
              </a:rPr>
              <a:t> </a:t>
            </a:r>
            <a:r>
              <a:rPr sz="1050" spc="-10" dirty="0">
                <a:solidFill>
                  <a:srgbClr val="262324"/>
                </a:solidFill>
                <a:latin typeface="Calibri"/>
                <a:cs typeface="Calibri"/>
              </a:rPr>
              <a:t>physicals, </a:t>
            </a:r>
            <a:r>
              <a:rPr sz="1050" dirty="0">
                <a:solidFill>
                  <a:srgbClr val="262324"/>
                </a:solidFill>
                <a:latin typeface="Calibri"/>
                <a:cs typeface="Calibri"/>
              </a:rPr>
              <a:t>activity</a:t>
            </a:r>
            <a:r>
              <a:rPr sz="1050" spc="85" dirty="0">
                <a:solidFill>
                  <a:srgbClr val="262324"/>
                </a:solidFill>
                <a:latin typeface="Calibri"/>
                <a:cs typeface="Calibri"/>
              </a:rPr>
              <a:t> </a:t>
            </a:r>
            <a:r>
              <a:rPr sz="1050" dirty="0">
                <a:solidFill>
                  <a:srgbClr val="262324"/>
                </a:solidFill>
                <a:latin typeface="Calibri"/>
                <a:cs typeface="Calibri"/>
              </a:rPr>
              <a:t>restrictions</a:t>
            </a:r>
            <a:r>
              <a:rPr sz="1050" spc="90" dirty="0">
                <a:solidFill>
                  <a:srgbClr val="262324"/>
                </a:solidFill>
                <a:latin typeface="Calibri"/>
                <a:cs typeface="Calibri"/>
              </a:rPr>
              <a:t> </a:t>
            </a:r>
            <a:r>
              <a:rPr sz="1050" dirty="0">
                <a:solidFill>
                  <a:srgbClr val="262324"/>
                </a:solidFill>
                <a:latin typeface="Calibri"/>
                <a:cs typeface="Calibri"/>
              </a:rPr>
              <a:t>based</a:t>
            </a:r>
            <a:r>
              <a:rPr sz="1050" spc="90" dirty="0">
                <a:solidFill>
                  <a:srgbClr val="262324"/>
                </a:solidFill>
                <a:latin typeface="Calibri"/>
                <a:cs typeface="Calibri"/>
              </a:rPr>
              <a:t> </a:t>
            </a:r>
            <a:r>
              <a:rPr sz="1050" dirty="0">
                <a:solidFill>
                  <a:srgbClr val="262324"/>
                </a:solidFill>
                <a:latin typeface="Calibri"/>
                <a:cs typeface="Calibri"/>
              </a:rPr>
              <a:t>on</a:t>
            </a:r>
            <a:r>
              <a:rPr sz="1050" spc="90" dirty="0">
                <a:solidFill>
                  <a:srgbClr val="262324"/>
                </a:solidFill>
                <a:latin typeface="Calibri"/>
                <a:cs typeface="Calibri"/>
              </a:rPr>
              <a:t> </a:t>
            </a:r>
            <a:r>
              <a:rPr sz="1050" spc="-20" dirty="0">
                <a:solidFill>
                  <a:srgbClr val="262324"/>
                </a:solidFill>
                <a:latin typeface="Calibri"/>
                <a:cs typeface="Calibri"/>
              </a:rPr>
              <a:t>height/weight</a:t>
            </a:r>
            <a:r>
              <a:rPr sz="1050" spc="90" dirty="0">
                <a:solidFill>
                  <a:srgbClr val="262324"/>
                </a:solidFill>
                <a:latin typeface="Calibri"/>
                <a:cs typeface="Calibri"/>
              </a:rPr>
              <a:t> </a:t>
            </a:r>
            <a:r>
              <a:rPr sz="1050" dirty="0">
                <a:solidFill>
                  <a:srgbClr val="262324"/>
                </a:solidFill>
                <a:latin typeface="Calibri"/>
                <a:cs typeface="Calibri"/>
              </a:rPr>
              <a:t>ratios,</a:t>
            </a:r>
            <a:r>
              <a:rPr sz="1050" spc="90" dirty="0">
                <a:solidFill>
                  <a:srgbClr val="262324"/>
                </a:solidFill>
                <a:latin typeface="Calibri"/>
                <a:cs typeface="Calibri"/>
              </a:rPr>
              <a:t> </a:t>
            </a:r>
            <a:r>
              <a:rPr sz="1050" dirty="0">
                <a:solidFill>
                  <a:srgbClr val="262324"/>
                </a:solidFill>
                <a:latin typeface="Calibri"/>
                <a:cs typeface="Calibri"/>
              </a:rPr>
              <a:t>and</a:t>
            </a:r>
            <a:r>
              <a:rPr sz="1050" spc="90" dirty="0">
                <a:solidFill>
                  <a:srgbClr val="262324"/>
                </a:solidFill>
                <a:latin typeface="Calibri"/>
                <a:cs typeface="Calibri"/>
              </a:rPr>
              <a:t> </a:t>
            </a:r>
            <a:r>
              <a:rPr sz="1050" dirty="0">
                <a:solidFill>
                  <a:srgbClr val="262324"/>
                </a:solidFill>
                <a:latin typeface="Calibri"/>
                <a:cs typeface="Calibri"/>
              </a:rPr>
              <a:t>CPR/AED</a:t>
            </a:r>
            <a:r>
              <a:rPr sz="1050" spc="90" dirty="0">
                <a:solidFill>
                  <a:srgbClr val="262324"/>
                </a:solidFill>
                <a:latin typeface="Calibri"/>
                <a:cs typeface="Calibri"/>
              </a:rPr>
              <a:t> </a:t>
            </a:r>
            <a:r>
              <a:rPr sz="1050" spc="-10" dirty="0">
                <a:solidFill>
                  <a:srgbClr val="262324"/>
                </a:solidFill>
                <a:latin typeface="Calibri"/>
                <a:cs typeface="Calibri"/>
              </a:rPr>
              <a:t>training.</a:t>
            </a:r>
            <a:r>
              <a:rPr sz="1050" spc="90" dirty="0">
                <a:solidFill>
                  <a:srgbClr val="262324"/>
                </a:solidFill>
                <a:latin typeface="Calibri"/>
                <a:cs typeface="Calibri"/>
              </a:rPr>
              <a:t> </a:t>
            </a:r>
            <a:r>
              <a:rPr sz="1050" spc="-10" dirty="0">
                <a:solidFill>
                  <a:srgbClr val="262324"/>
                </a:solidFill>
                <a:latin typeface="Calibri"/>
                <a:cs typeface="Calibri"/>
              </a:rPr>
              <a:t>Leader </a:t>
            </a:r>
            <a:r>
              <a:rPr sz="1050" dirty="0">
                <a:solidFill>
                  <a:srgbClr val="262324"/>
                </a:solidFill>
                <a:latin typeface="Calibri"/>
                <a:cs typeface="Calibri"/>
              </a:rPr>
              <a:t>fitness</a:t>
            </a:r>
            <a:r>
              <a:rPr sz="1050" spc="10" dirty="0">
                <a:solidFill>
                  <a:srgbClr val="262324"/>
                </a:solidFill>
                <a:latin typeface="Calibri"/>
                <a:cs typeface="Calibri"/>
              </a:rPr>
              <a:t> </a:t>
            </a:r>
            <a:r>
              <a:rPr sz="1050" dirty="0">
                <a:solidFill>
                  <a:srgbClr val="262324"/>
                </a:solidFill>
                <a:latin typeface="Calibri"/>
                <a:cs typeface="Calibri"/>
              </a:rPr>
              <a:t>is</a:t>
            </a:r>
            <a:r>
              <a:rPr sz="1050" spc="15" dirty="0">
                <a:solidFill>
                  <a:srgbClr val="262324"/>
                </a:solidFill>
                <a:latin typeface="Calibri"/>
                <a:cs typeface="Calibri"/>
              </a:rPr>
              <a:t> </a:t>
            </a:r>
            <a:r>
              <a:rPr sz="1050" dirty="0">
                <a:solidFill>
                  <a:srgbClr val="262324"/>
                </a:solidFill>
                <a:latin typeface="Calibri"/>
                <a:cs typeface="Calibri"/>
              </a:rPr>
              <a:t>also</a:t>
            </a:r>
            <a:r>
              <a:rPr sz="1050" spc="15"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25" dirty="0">
                <a:solidFill>
                  <a:srgbClr val="262324"/>
                </a:solidFill>
                <a:latin typeface="Calibri"/>
                <a:cs typeface="Calibri"/>
              </a:rPr>
              <a:t>common</a:t>
            </a:r>
            <a:r>
              <a:rPr sz="1050" spc="15" dirty="0">
                <a:solidFill>
                  <a:srgbClr val="262324"/>
                </a:solidFill>
                <a:latin typeface="Calibri"/>
                <a:cs typeface="Calibri"/>
              </a:rPr>
              <a:t> </a:t>
            </a:r>
            <a:r>
              <a:rPr sz="1050" spc="-10" dirty="0">
                <a:solidFill>
                  <a:srgbClr val="262324"/>
                </a:solidFill>
                <a:latin typeface="Calibri"/>
                <a:cs typeface="Calibri"/>
              </a:rPr>
              <a:t>program</a:t>
            </a:r>
            <a:r>
              <a:rPr sz="1050" spc="15" dirty="0">
                <a:solidFill>
                  <a:srgbClr val="262324"/>
                </a:solidFill>
                <a:latin typeface="Calibri"/>
                <a:cs typeface="Calibri"/>
              </a:rPr>
              <a:t> </a:t>
            </a:r>
            <a:r>
              <a:rPr sz="1050" spc="-25" dirty="0">
                <a:solidFill>
                  <a:srgbClr val="262324"/>
                </a:solidFill>
                <a:latin typeface="Calibri"/>
                <a:cs typeface="Calibri"/>
              </a:rPr>
              <a:t>theme.</a:t>
            </a:r>
            <a:r>
              <a:rPr sz="1050" spc="15" dirty="0">
                <a:solidFill>
                  <a:srgbClr val="262324"/>
                </a:solidFill>
                <a:latin typeface="Calibri"/>
                <a:cs typeface="Calibri"/>
              </a:rPr>
              <a:t> </a:t>
            </a:r>
            <a:r>
              <a:rPr sz="1050" dirty="0">
                <a:solidFill>
                  <a:srgbClr val="262324"/>
                </a:solidFill>
                <a:latin typeface="Calibri"/>
                <a:cs typeface="Calibri"/>
              </a:rPr>
              <a:t>All</a:t>
            </a:r>
            <a:r>
              <a:rPr sz="1050" spc="15" dirty="0">
                <a:solidFill>
                  <a:srgbClr val="262324"/>
                </a:solidFill>
                <a:latin typeface="Calibri"/>
                <a:cs typeface="Calibri"/>
              </a:rPr>
              <a:t> </a:t>
            </a:r>
            <a:r>
              <a:rPr sz="1050" dirty="0">
                <a:solidFill>
                  <a:srgbClr val="262324"/>
                </a:solidFill>
                <a:latin typeface="Calibri"/>
                <a:cs typeface="Calibri"/>
              </a:rPr>
              <a:t>adults</a:t>
            </a:r>
            <a:r>
              <a:rPr sz="1050" spc="15" dirty="0">
                <a:solidFill>
                  <a:srgbClr val="262324"/>
                </a:solidFill>
                <a:latin typeface="Calibri"/>
                <a:cs typeface="Calibri"/>
              </a:rPr>
              <a:t> </a:t>
            </a:r>
            <a:r>
              <a:rPr sz="1050" dirty="0">
                <a:solidFill>
                  <a:srgbClr val="262324"/>
                </a:solidFill>
                <a:latin typeface="Calibri"/>
                <a:cs typeface="Calibri"/>
              </a:rPr>
              <a:t>should</a:t>
            </a:r>
            <a:r>
              <a:rPr sz="1050" spc="15" dirty="0">
                <a:solidFill>
                  <a:srgbClr val="262324"/>
                </a:solidFill>
                <a:latin typeface="Calibri"/>
                <a:cs typeface="Calibri"/>
              </a:rPr>
              <a:t> </a:t>
            </a:r>
            <a:r>
              <a:rPr sz="1050" dirty="0">
                <a:solidFill>
                  <a:srgbClr val="262324"/>
                </a:solidFill>
                <a:latin typeface="Calibri"/>
                <a:cs typeface="Calibri"/>
              </a:rPr>
              <a:t>review</a:t>
            </a:r>
            <a:r>
              <a:rPr sz="1050" spc="15" dirty="0">
                <a:solidFill>
                  <a:srgbClr val="262324"/>
                </a:solidFill>
                <a:latin typeface="Calibri"/>
                <a:cs typeface="Calibri"/>
              </a:rPr>
              <a:t> </a:t>
            </a:r>
            <a:r>
              <a:rPr sz="1050" dirty="0">
                <a:solidFill>
                  <a:srgbClr val="262324"/>
                </a:solidFill>
                <a:latin typeface="Calibri"/>
                <a:cs typeface="Calibri"/>
              </a:rPr>
              <a:t>the</a:t>
            </a:r>
            <a:r>
              <a:rPr sz="1050" spc="15" dirty="0">
                <a:solidFill>
                  <a:srgbClr val="262324"/>
                </a:solidFill>
                <a:latin typeface="Calibri"/>
                <a:cs typeface="Calibri"/>
              </a:rPr>
              <a:t> </a:t>
            </a:r>
            <a:r>
              <a:rPr sz="1050" dirty="0">
                <a:solidFill>
                  <a:srgbClr val="262324"/>
                </a:solidFill>
                <a:latin typeface="Calibri"/>
                <a:cs typeface="Calibri"/>
              </a:rPr>
              <a:t>risk</a:t>
            </a:r>
            <a:r>
              <a:rPr sz="1050" spc="15" dirty="0">
                <a:solidFill>
                  <a:srgbClr val="262324"/>
                </a:solidFill>
                <a:latin typeface="Calibri"/>
                <a:cs typeface="Calibri"/>
              </a:rPr>
              <a:t> </a:t>
            </a:r>
            <a:r>
              <a:rPr sz="1050" spc="-10" dirty="0">
                <a:solidFill>
                  <a:srgbClr val="262324"/>
                </a:solidFill>
                <a:latin typeface="Calibri"/>
                <a:cs typeface="Calibri"/>
              </a:rPr>
              <a:t>factors </a:t>
            </a:r>
            <a:r>
              <a:rPr sz="1050" spc="-20" dirty="0">
                <a:solidFill>
                  <a:srgbClr val="262324"/>
                </a:solidFill>
                <a:latin typeface="Calibri"/>
                <a:cs typeface="Calibri"/>
              </a:rPr>
              <a:t>for</a:t>
            </a:r>
            <a:r>
              <a:rPr sz="1050" spc="-10" dirty="0">
                <a:solidFill>
                  <a:srgbClr val="262324"/>
                </a:solidFill>
                <a:latin typeface="Calibri"/>
                <a:cs typeface="Calibri"/>
              </a:rPr>
              <a:t> </a:t>
            </a:r>
            <a:r>
              <a:rPr sz="1050" spc="-20" dirty="0">
                <a:solidFill>
                  <a:srgbClr val="262324"/>
                </a:solidFill>
                <a:latin typeface="Calibri"/>
                <a:cs typeface="Calibri"/>
              </a:rPr>
              <a:t>heart</a:t>
            </a:r>
            <a:r>
              <a:rPr sz="1050" spc="-5" dirty="0">
                <a:solidFill>
                  <a:srgbClr val="262324"/>
                </a:solidFill>
                <a:latin typeface="Calibri"/>
                <a:cs typeface="Calibri"/>
              </a:rPr>
              <a:t> </a:t>
            </a:r>
            <a:r>
              <a:rPr sz="1050" dirty="0">
                <a:solidFill>
                  <a:srgbClr val="262324"/>
                </a:solidFill>
                <a:latin typeface="Calibri"/>
                <a:cs typeface="Calibri"/>
              </a:rPr>
              <a:t>disease</a:t>
            </a:r>
            <a:r>
              <a:rPr sz="1050" spc="-5" dirty="0">
                <a:solidFill>
                  <a:srgbClr val="262324"/>
                </a:solidFill>
                <a:latin typeface="Calibri"/>
                <a:cs typeface="Calibri"/>
              </a:rPr>
              <a:t> </a:t>
            </a:r>
            <a:r>
              <a:rPr sz="1050" dirty="0">
                <a:solidFill>
                  <a:srgbClr val="262324"/>
                </a:solidFill>
                <a:latin typeface="Calibri"/>
                <a:cs typeface="Calibri"/>
              </a:rPr>
              <a:t>and</a:t>
            </a:r>
            <a:r>
              <a:rPr sz="1050" spc="-5" dirty="0">
                <a:solidFill>
                  <a:srgbClr val="262324"/>
                </a:solidFill>
                <a:latin typeface="Calibri"/>
                <a:cs typeface="Calibri"/>
              </a:rPr>
              <a:t> </a:t>
            </a:r>
            <a:r>
              <a:rPr sz="1050" spc="-20" dirty="0">
                <a:solidFill>
                  <a:srgbClr val="262324"/>
                </a:solidFill>
                <a:latin typeface="Calibri"/>
                <a:cs typeface="Calibri"/>
              </a:rPr>
              <a:t>do</a:t>
            </a:r>
            <a:r>
              <a:rPr sz="1050" spc="-5" dirty="0">
                <a:solidFill>
                  <a:srgbClr val="262324"/>
                </a:solidFill>
                <a:latin typeface="Calibri"/>
                <a:cs typeface="Calibri"/>
              </a:rPr>
              <a:t> </a:t>
            </a:r>
            <a:r>
              <a:rPr sz="1050" spc="-10" dirty="0">
                <a:solidFill>
                  <a:srgbClr val="262324"/>
                </a:solidFill>
                <a:latin typeface="Calibri"/>
                <a:cs typeface="Calibri"/>
              </a:rPr>
              <a:t>what</a:t>
            </a:r>
            <a:r>
              <a:rPr sz="1050" spc="-5" dirty="0">
                <a:solidFill>
                  <a:srgbClr val="262324"/>
                </a:solidFill>
                <a:latin typeface="Calibri"/>
                <a:cs typeface="Calibri"/>
              </a:rPr>
              <a:t> </a:t>
            </a:r>
            <a:r>
              <a:rPr sz="1050" spc="-20" dirty="0">
                <a:solidFill>
                  <a:srgbClr val="262324"/>
                </a:solidFill>
                <a:latin typeface="Calibri"/>
                <a:cs typeface="Calibri"/>
              </a:rPr>
              <a:t>they</a:t>
            </a:r>
            <a:r>
              <a:rPr sz="1050" spc="-5" dirty="0">
                <a:solidFill>
                  <a:srgbClr val="262324"/>
                </a:solidFill>
                <a:latin typeface="Calibri"/>
                <a:cs typeface="Calibri"/>
              </a:rPr>
              <a:t> </a:t>
            </a:r>
            <a:r>
              <a:rPr sz="1050" dirty="0">
                <a:solidFill>
                  <a:srgbClr val="262324"/>
                </a:solidFill>
                <a:latin typeface="Calibri"/>
                <a:cs typeface="Calibri"/>
              </a:rPr>
              <a:t>can</a:t>
            </a:r>
            <a:r>
              <a:rPr sz="1050" spc="-5" dirty="0">
                <a:solidFill>
                  <a:srgbClr val="262324"/>
                </a:solidFill>
                <a:latin typeface="Calibri"/>
                <a:cs typeface="Calibri"/>
              </a:rPr>
              <a:t> </a:t>
            </a:r>
            <a:r>
              <a:rPr sz="1050" spc="-45" dirty="0">
                <a:solidFill>
                  <a:srgbClr val="262324"/>
                </a:solidFill>
                <a:latin typeface="Calibri"/>
                <a:cs typeface="Calibri"/>
              </a:rPr>
              <a:t>to</a:t>
            </a:r>
            <a:r>
              <a:rPr sz="1050" spc="-5" dirty="0">
                <a:solidFill>
                  <a:srgbClr val="262324"/>
                </a:solidFill>
                <a:latin typeface="Calibri"/>
                <a:cs typeface="Calibri"/>
              </a:rPr>
              <a:t> </a:t>
            </a:r>
            <a:r>
              <a:rPr sz="1050" spc="-25" dirty="0">
                <a:solidFill>
                  <a:srgbClr val="262324"/>
                </a:solidFill>
                <a:latin typeface="Calibri"/>
                <a:cs typeface="Calibri"/>
              </a:rPr>
              <a:t>mitigate</a:t>
            </a:r>
            <a:r>
              <a:rPr sz="1050" spc="-5" dirty="0">
                <a:solidFill>
                  <a:srgbClr val="262324"/>
                </a:solidFill>
                <a:latin typeface="Calibri"/>
                <a:cs typeface="Calibri"/>
              </a:rPr>
              <a:t> </a:t>
            </a:r>
            <a:r>
              <a:rPr sz="1050" spc="-10" dirty="0">
                <a:solidFill>
                  <a:srgbClr val="262324"/>
                </a:solidFill>
                <a:latin typeface="Calibri"/>
                <a:cs typeface="Calibri"/>
              </a:rPr>
              <a:t>those</a:t>
            </a:r>
            <a:r>
              <a:rPr sz="1050" spc="-5" dirty="0">
                <a:solidFill>
                  <a:srgbClr val="262324"/>
                </a:solidFill>
                <a:latin typeface="Calibri"/>
                <a:cs typeface="Calibri"/>
              </a:rPr>
              <a:t> </a:t>
            </a:r>
            <a:r>
              <a:rPr sz="1050" dirty="0">
                <a:solidFill>
                  <a:srgbClr val="262324"/>
                </a:solidFill>
                <a:latin typeface="Calibri"/>
                <a:cs typeface="Calibri"/>
              </a:rPr>
              <a:t>risks,</a:t>
            </a:r>
            <a:r>
              <a:rPr sz="1050" spc="-5" dirty="0">
                <a:solidFill>
                  <a:srgbClr val="262324"/>
                </a:solidFill>
                <a:latin typeface="Calibri"/>
                <a:cs typeface="Calibri"/>
              </a:rPr>
              <a:t> </a:t>
            </a:r>
            <a:r>
              <a:rPr sz="1050" spc="-10" dirty="0">
                <a:solidFill>
                  <a:srgbClr val="262324"/>
                </a:solidFill>
                <a:latin typeface="Calibri"/>
                <a:cs typeface="Calibri"/>
              </a:rPr>
              <a:t>particularly</a:t>
            </a:r>
            <a:r>
              <a:rPr sz="1050" spc="-5" dirty="0">
                <a:solidFill>
                  <a:srgbClr val="262324"/>
                </a:solidFill>
                <a:latin typeface="Calibri"/>
                <a:cs typeface="Calibri"/>
              </a:rPr>
              <a:t> </a:t>
            </a:r>
            <a:r>
              <a:rPr sz="1050" spc="-10" dirty="0">
                <a:solidFill>
                  <a:srgbClr val="262324"/>
                </a:solidFill>
                <a:latin typeface="Calibri"/>
                <a:cs typeface="Calibri"/>
              </a:rPr>
              <a:t>through </a:t>
            </a:r>
            <a:r>
              <a:rPr sz="1050" dirty="0">
                <a:solidFill>
                  <a:srgbClr val="262324"/>
                </a:solidFill>
                <a:latin typeface="Calibri"/>
                <a:cs typeface="Calibri"/>
              </a:rPr>
              <a:t>exercise</a:t>
            </a:r>
            <a:r>
              <a:rPr sz="1050" spc="20" dirty="0">
                <a:solidFill>
                  <a:srgbClr val="262324"/>
                </a:solidFill>
                <a:latin typeface="Calibri"/>
                <a:cs typeface="Calibri"/>
              </a:rPr>
              <a:t> </a:t>
            </a:r>
            <a:r>
              <a:rPr sz="1050" dirty="0">
                <a:solidFill>
                  <a:srgbClr val="262324"/>
                </a:solidFill>
                <a:latin typeface="Calibri"/>
                <a:cs typeface="Calibri"/>
              </a:rPr>
              <a:t>and</a:t>
            </a:r>
            <a:r>
              <a:rPr sz="1050" spc="25" dirty="0">
                <a:solidFill>
                  <a:srgbClr val="262324"/>
                </a:solidFill>
                <a:latin typeface="Calibri"/>
                <a:cs typeface="Calibri"/>
              </a:rPr>
              <a:t> </a:t>
            </a:r>
            <a:r>
              <a:rPr sz="1050" dirty="0">
                <a:solidFill>
                  <a:srgbClr val="262324"/>
                </a:solidFill>
                <a:latin typeface="Calibri"/>
                <a:cs typeface="Calibri"/>
              </a:rPr>
              <a:t>a</a:t>
            </a:r>
            <a:r>
              <a:rPr sz="1050" spc="25" dirty="0">
                <a:solidFill>
                  <a:srgbClr val="262324"/>
                </a:solidFill>
                <a:latin typeface="Calibri"/>
                <a:cs typeface="Calibri"/>
              </a:rPr>
              <a:t> </a:t>
            </a:r>
            <a:r>
              <a:rPr sz="1050" spc="-20" dirty="0">
                <a:solidFill>
                  <a:srgbClr val="262324"/>
                </a:solidFill>
                <a:latin typeface="Calibri"/>
                <a:cs typeface="Calibri"/>
              </a:rPr>
              <a:t>heart-</a:t>
            </a:r>
            <a:r>
              <a:rPr sz="1050" spc="-10" dirty="0">
                <a:solidFill>
                  <a:srgbClr val="262324"/>
                </a:solidFill>
                <a:latin typeface="Calibri"/>
                <a:cs typeface="Calibri"/>
              </a:rPr>
              <a:t>healthy</a:t>
            </a:r>
            <a:r>
              <a:rPr sz="1050" spc="20" dirty="0">
                <a:solidFill>
                  <a:srgbClr val="262324"/>
                </a:solidFill>
                <a:latin typeface="Calibri"/>
                <a:cs typeface="Calibri"/>
              </a:rPr>
              <a:t> </a:t>
            </a:r>
            <a:r>
              <a:rPr sz="1050" spc="-10" dirty="0">
                <a:solidFill>
                  <a:srgbClr val="262324"/>
                </a:solidFill>
                <a:latin typeface="Calibri"/>
                <a:cs typeface="Calibri"/>
              </a:rPr>
              <a:t>diet.</a:t>
            </a:r>
            <a:endParaRPr sz="1050">
              <a:latin typeface="Calibri"/>
              <a:cs typeface="Calibri"/>
            </a:endParaRPr>
          </a:p>
          <a:p>
            <a:pPr>
              <a:lnSpc>
                <a:spcPct val="100000"/>
              </a:lnSpc>
              <a:spcBef>
                <a:spcPts val="160"/>
              </a:spcBef>
            </a:pPr>
            <a:endParaRPr sz="1050">
              <a:latin typeface="Calibri"/>
              <a:cs typeface="Calibri"/>
            </a:endParaRPr>
          </a:p>
          <a:p>
            <a:pPr marL="12700" marR="2520315">
              <a:lnSpc>
                <a:spcPct val="111100"/>
              </a:lnSpc>
            </a:pPr>
            <a:r>
              <a:rPr sz="1050" spc="-10" dirty="0">
                <a:solidFill>
                  <a:srgbClr val="262324"/>
                </a:solidFill>
                <a:latin typeface="Calibri"/>
                <a:cs typeface="Calibri"/>
              </a:rPr>
              <a:t>Although</a:t>
            </a:r>
            <a:r>
              <a:rPr sz="1050" dirty="0">
                <a:solidFill>
                  <a:srgbClr val="262324"/>
                </a:solidFill>
                <a:latin typeface="Calibri"/>
                <a:cs typeface="Calibri"/>
              </a:rPr>
              <a:t> the</a:t>
            </a:r>
            <a:r>
              <a:rPr sz="1050" spc="5" dirty="0">
                <a:solidFill>
                  <a:srgbClr val="262324"/>
                </a:solidFill>
                <a:latin typeface="Calibri"/>
                <a:cs typeface="Calibri"/>
              </a:rPr>
              <a:t> </a:t>
            </a:r>
            <a:r>
              <a:rPr sz="1050" dirty="0">
                <a:solidFill>
                  <a:srgbClr val="262324"/>
                </a:solidFill>
                <a:latin typeface="Calibri"/>
                <a:cs typeface="Calibri"/>
              </a:rPr>
              <a:t>first obvious</a:t>
            </a:r>
            <a:r>
              <a:rPr sz="1050" spc="5" dirty="0">
                <a:solidFill>
                  <a:srgbClr val="262324"/>
                </a:solidFill>
                <a:latin typeface="Calibri"/>
                <a:cs typeface="Calibri"/>
              </a:rPr>
              <a:t> </a:t>
            </a:r>
            <a:r>
              <a:rPr sz="1050" spc="-30" dirty="0">
                <a:solidFill>
                  <a:srgbClr val="262324"/>
                </a:solidFill>
                <a:latin typeface="Calibri"/>
                <a:cs typeface="Calibri"/>
              </a:rPr>
              <a:t>symptom</a:t>
            </a:r>
            <a:r>
              <a:rPr sz="1050" dirty="0">
                <a:solidFill>
                  <a:srgbClr val="262324"/>
                </a:solidFill>
                <a:latin typeface="Calibri"/>
                <a:cs typeface="Calibri"/>
              </a:rPr>
              <a:t> of</a:t>
            </a:r>
            <a:r>
              <a:rPr sz="1050" spc="5" dirty="0">
                <a:solidFill>
                  <a:srgbClr val="262324"/>
                </a:solidFill>
                <a:latin typeface="Calibri"/>
                <a:cs typeface="Calibri"/>
              </a:rPr>
              <a:t> </a:t>
            </a:r>
            <a:r>
              <a:rPr sz="1050" dirty="0">
                <a:solidFill>
                  <a:srgbClr val="262324"/>
                </a:solidFill>
                <a:latin typeface="Calibri"/>
                <a:cs typeface="Calibri"/>
              </a:rPr>
              <a:t>a </a:t>
            </a:r>
            <a:r>
              <a:rPr sz="1050" spc="-20" dirty="0">
                <a:solidFill>
                  <a:srgbClr val="262324"/>
                </a:solidFill>
                <a:latin typeface="Calibri"/>
                <a:cs typeface="Calibri"/>
              </a:rPr>
              <a:t>problem</a:t>
            </a:r>
            <a:r>
              <a:rPr sz="1050" spc="5" dirty="0">
                <a:solidFill>
                  <a:srgbClr val="262324"/>
                </a:solidFill>
                <a:latin typeface="Calibri"/>
                <a:cs typeface="Calibri"/>
              </a:rPr>
              <a:t> </a:t>
            </a:r>
            <a:r>
              <a:rPr sz="1050" spc="-20" dirty="0">
                <a:solidFill>
                  <a:srgbClr val="262324"/>
                </a:solidFill>
                <a:latin typeface="Calibri"/>
                <a:cs typeface="Calibri"/>
              </a:rPr>
              <a:t>often</a:t>
            </a:r>
            <a:r>
              <a:rPr sz="1050" dirty="0">
                <a:solidFill>
                  <a:srgbClr val="262324"/>
                </a:solidFill>
                <a:latin typeface="Calibri"/>
                <a:cs typeface="Calibri"/>
              </a:rPr>
              <a:t> </a:t>
            </a:r>
            <a:r>
              <a:rPr sz="1050" spc="-10" dirty="0">
                <a:solidFill>
                  <a:srgbClr val="262324"/>
                </a:solidFill>
                <a:latin typeface="Calibri"/>
                <a:cs typeface="Calibri"/>
              </a:rPr>
              <a:t>appears </a:t>
            </a:r>
            <a:r>
              <a:rPr sz="1050" spc="-45" dirty="0">
                <a:solidFill>
                  <a:srgbClr val="262324"/>
                </a:solidFill>
                <a:latin typeface="Calibri"/>
                <a:cs typeface="Calibri"/>
              </a:rPr>
              <a:t>to</a:t>
            </a:r>
            <a:r>
              <a:rPr sz="1050" spc="-25" dirty="0">
                <a:solidFill>
                  <a:srgbClr val="262324"/>
                </a:solidFill>
                <a:latin typeface="Calibri"/>
                <a:cs typeface="Calibri"/>
              </a:rPr>
              <a:t> </a:t>
            </a:r>
            <a:r>
              <a:rPr sz="1050" spc="-10" dirty="0">
                <a:solidFill>
                  <a:srgbClr val="262324"/>
                </a:solidFill>
                <a:latin typeface="Calibri"/>
                <a:cs typeface="Calibri"/>
              </a:rPr>
              <a:t>be</a:t>
            </a:r>
            <a:r>
              <a:rPr sz="1050" spc="-25" dirty="0">
                <a:solidFill>
                  <a:srgbClr val="262324"/>
                </a:solidFill>
                <a:latin typeface="Calibri"/>
                <a:cs typeface="Calibri"/>
              </a:rPr>
              <a:t> </a:t>
            </a:r>
            <a:r>
              <a:rPr sz="1050" dirty="0">
                <a:solidFill>
                  <a:srgbClr val="262324"/>
                </a:solidFill>
                <a:latin typeface="Calibri"/>
                <a:cs typeface="Calibri"/>
              </a:rPr>
              <a:t>a</a:t>
            </a:r>
            <a:r>
              <a:rPr sz="1050" spc="-20" dirty="0">
                <a:solidFill>
                  <a:srgbClr val="262324"/>
                </a:solidFill>
                <a:latin typeface="Calibri"/>
                <a:cs typeface="Calibri"/>
              </a:rPr>
              <a:t> </a:t>
            </a:r>
            <a:r>
              <a:rPr sz="1050" spc="-10" dirty="0">
                <a:solidFill>
                  <a:srgbClr val="262324"/>
                </a:solidFill>
                <a:latin typeface="Calibri"/>
                <a:cs typeface="Calibri"/>
              </a:rPr>
              <a:t>fatal</a:t>
            </a:r>
            <a:r>
              <a:rPr sz="1050" spc="-25" dirty="0">
                <a:solidFill>
                  <a:srgbClr val="262324"/>
                </a:solidFill>
                <a:latin typeface="Calibri"/>
                <a:cs typeface="Calibri"/>
              </a:rPr>
              <a:t> </a:t>
            </a:r>
            <a:r>
              <a:rPr sz="1050" spc="-20" dirty="0">
                <a:solidFill>
                  <a:srgbClr val="262324"/>
                </a:solidFill>
                <a:latin typeface="Calibri"/>
                <a:cs typeface="Calibri"/>
              </a:rPr>
              <a:t>heart </a:t>
            </a:r>
            <a:r>
              <a:rPr sz="1050" spc="-10" dirty="0">
                <a:solidFill>
                  <a:srgbClr val="262324"/>
                </a:solidFill>
                <a:latin typeface="Calibri"/>
                <a:cs typeface="Calibri"/>
              </a:rPr>
              <a:t>attack,</a:t>
            </a:r>
            <a:r>
              <a:rPr sz="1050" spc="-25" dirty="0">
                <a:solidFill>
                  <a:srgbClr val="262324"/>
                </a:solidFill>
                <a:latin typeface="Calibri"/>
                <a:cs typeface="Calibri"/>
              </a:rPr>
              <a:t> </a:t>
            </a:r>
            <a:r>
              <a:rPr sz="1050" dirty="0">
                <a:solidFill>
                  <a:srgbClr val="262324"/>
                </a:solidFill>
                <a:latin typeface="Calibri"/>
                <a:cs typeface="Calibri"/>
              </a:rPr>
              <a:t>nearly</a:t>
            </a:r>
            <a:r>
              <a:rPr sz="1050" spc="-20" dirty="0">
                <a:solidFill>
                  <a:srgbClr val="262324"/>
                </a:solidFill>
                <a:latin typeface="Calibri"/>
                <a:cs typeface="Calibri"/>
              </a:rPr>
              <a:t> </a:t>
            </a:r>
            <a:r>
              <a:rPr sz="1050" dirty="0">
                <a:solidFill>
                  <a:srgbClr val="262324"/>
                </a:solidFill>
                <a:latin typeface="Calibri"/>
                <a:cs typeface="Calibri"/>
              </a:rPr>
              <a:t>all</a:t>
            </a:r>
            <a:r>
              <a:rPr sz="1050" spc="-25" dirty="0">
                <a:solidFill>
                  <a:srgbClr val="262324"/>
                </a:solidFill>
                <a:latin typeface="Calibri"/>
                <a:cs typeface="Calibri"/>
              </a:rPr>
              <a:t> </a:t>
            </a:r>
            <a:r>
              <a:rPr sz="1050" spc="-20" dirty="0">
                <a:solidFill>
                  <a:srgbClr val="262324"/>
                </a:solidFill>
                <a:latin typeface="Calibri"/>
                <a:cs typeface="Calibri"/>
              </a:rPr>
              <a:t>patients </a:t>
            </a:r>
            <a:r>
              <a:rPr sz="1050" dirty="0">
                <a:solidFill>
                  <a:srgbClr val="262324"/>
                </a:solidFill>
                <a:latin typeface="Calibri"/>
                <a:cs typeface="Calibri"/>
              </a:rPr>
              <a:t>have</a:t>
            </a:r>
            <a:r>
              <a:rPr sz="1050" spc="-25" dirty="0">
                <a:solidFill>
                  <a:srgbClr val="262324"/>
                </a:solidFill>
                <a:latin typeface="Calibri"/>
                <a:cs typeface="Calibri"/>
              </a:rPr>
              <a:t> </a:t>
            </a:r>
            <a:r>
              <a:rPr sz="1050" spc="-10" dirty="0">
                <a:solidFill>
                  <a:srgbClr val="262324"/>
                </a:solidFill>
                <a:latin typeface="Calibri"/>
                <a:cs typeface="Calibri"/>
              </a:rPr>
              <a:t>warning</a:t>
            </a:r>
            <a:r>
              <a:rPr sz="1050" spc="-20" dirty="0">
                <a:solidFill>
                  <a:srgbClr val="262324"/>
                </a:solidFill>
                <a:latin typeface="Calibri"/>
                <a:cs typeface="Calibri"/>
              </a:rPr>
              <a:t> </a:t>
            </a:r>
            <a:r>
              <a:rPr sz="1050" spc="-10" dirty="0">
                <a:solidFill>
                  <a:srgbClr val="262324"/>
                </a:solidFill>
                <a:latin typeface="Calibri"/>
                <a:cs typeface="Calibri"/>
              </a:rPr>
              <a:t>signs </a:t>
            </a:r>
            <a:r>
              <a:rPr sz="1050" dirty="0">
                <a:solidFill>
                  <a:srgbClr val="262324"/>
                </a:solidFill>
                <a:latin typeface="Calibri"/>
                <a:cs typeface="Calibri"/>
              </a:rPr>
              <a:t>such</a:t>
            </a:r>
            <a:r>
              <a:rPr sz="1050" spc="125" dirty="0">
                <a:solidFill>
                  <a:srgbClr val="262324"/>
                </a:solidFill>
                <a:latin typeface="Calibri"/>
                <a:cs typeface="Calibri"/>
              </a:rPr>
              <a:t> </a:t>
            </a:r>
            <a:r>
              <a:rPr sz="1050" dirty="0">
                <a:solidFill>
                  <a:srgbClr val="262324"/>
                </a:solidFill>
                <a:latin typeface="Calibri"/>
                <a:cs typeface="Calibri"/>
              </a:rPr>
              <a:t>as</a:t>
            </a:r>
            <a:r>
              <a:rPr sz="1050" spc="125" dirty="0">
                <a:solidFill>
                  <a:srgbClr val="262324"/>
                </a:solidFill>
                <a:latin typeface="Calibri"/>
                <a:cs typeface="Calibri"/>
              </a:rPr>
              <a:t> </a:t>
            </a:r>
            <a:r>
              <a:rPr sz="1050" dirty="0">
                <a:solidFill>
                  <a:srgbClr val="262324"/>
                </a:solidFill>
                <a:latin typeface="Calibri"/>
                <a:cs typeface="Calibri"/>
              </a:rPr>
              <a:t>chest</a:t>
            </a:r>
            <a:r>
              <a:rPr sz="1050" spc="125" dirty="0">
                <a:solidFill>
                  <a:srgbClr val="262324"/>
                </a:solidFill>
                <a:latin typeface="Calibri"/>
                <a:cs typeface="Calibri"/>
              </a:rPr>
              <a:t> </a:t>
            </a:r>
            <a:r>
              <a:rPr sz="1050" dirty="0">
                <a:solidFill>
                  <a:srgbClr val="262324"/>
                </a:solidFill>
                <a:latin typeface="Calibri"/>
                <a:cs typeface="Calibri"/>
              </a:rPr>
              <a:t>pains</a:t>
            </a:r>
            <a:r>
              <a:rPr sz="1050" spc="125" dirty="0">
                <a:solidFill>
                  <a:srgbClr val="262324"/>
                </a:solidFill>
                <a:latin typeface="Calibri"/>
                <a:cs typeface="Calibri"/>
              </a:rPr>
              <a:t> </a:t>
            </a:r>
            <a:r>
              <a:rPr sz="1050" dirty="0">
                <a:solidFill>
                  <a:srgbClr val="262324"/>
                </a:solidFill>
                <a:latin typeface="Calibri"/>
                <a:cs typeface="Calibri"/>
              </a:rPr>
              <a:t>and</a:t>
            </a:r>
            <a:r>
              <a:rPr sz="1050" spc="130" dirty="0">
                <a:solidFill>
                  <a:srgbClr val="262324"/>
                </a:solidFill>
                <a:latin typeface="Calibri"/>
                <a:cs typeface="Calibri"/>
              </a:rPr>
              <a:t> </a:t>
            </a:r>
            <a:r>
              <a:rPr sz="1050" dirty="0">
                <a:solidFill>
                  <a:srgbClr val="262324"/>
                </a:solidFill>
                <a:latin typeface="Calibri"/>
                <a:cs typeface="Calibri"/>
              </a:rPr>
              <a:t>breathlessness</a:t>
            </a:r>
            <a:r>
              <a:rPr sz="1050" spc="125" dirty="0">
                <a:solidFill>
                  <a:srgbClr val="262324"/>
                </a:solidFill>
                <a:latin typeface="Calibri"/>
                <a:cs typeface="Calibri"/>
              </a:rPr>
              <a:t> </a:t>
            </a:r>
            <a:r>
              <a:rPr sz="1050" spc="-20" dirty="0">
                <a:solidFill>
                  <a:srgbClr val="262324"/>
                </a:solidFill>
                <a:latin typeface="Calibri"/>
                <a:cs typeface="Calibri"/>
              </a:rPr>
              <a:t>immediately</a:t>
            </a:r>
            <a:r>
              <a:rPr sz="1050" spc="125" dirty="0">
                <a:solidFill>
                  <a:srgbClr val="262324"/>
                </a:solidFill>
                <a:latin typeface="Calibri"/>
                <a:cs typeface="Calibri"/>
              </a:rPr>
              <a:t> </a:t>
            </a:r>
            <a:r>
              <a:rPr sz="1050" spc="-10" dirty="0">
                <a:solidFill>
                  <a:srgbClr val="262324"/>
                </a:solidFill>
                <a:latin typeface="Calibri"/>
                <a:cs typeface="Calibri"/>
              </a:rPr>
              <a:t>before </a:t>
            </a:r>
            <a:r>
              <a:rPr sz="1050" spc="-20" dirty="0">
                <a:solidFill>
                  <a:srgbClr val="262324"/>
                </a:solidFill>
                <a:latin typeface="Calibri"/>
                <a:cs typeface="Calibri"/>
              </a:rPr>
              <a:t>the</a:t>
            </a:r>
            <a:r>
              <a:rPr sz="1050" spc="-35" dirty="0">
                <a:solidFill>
                  <a:srgbClr val="262324"/>
                </a:solidFill>
                <a:latin typeface="Calibri"/>
                <a:cs typeface="Calibri"/>
              </a:rPr>
              <a:t> </a:t>
            </a:r>
            <a:r>
              <a:rPr sz="1050" spc="-10" dirty="0">
                <a:solidFill>
                  <a:srgbClr val="262324"/>
                </a:solidFill>
                <a:latin typeface="Calibri"/>
                <a:cs typeface="Calibri"/>
              </a:rPr>
              <a:t>attack.</a:t>
            </a:r>
            <a:endParaRPr sz="1050">
              <a:latin typeface="Calibri"/>
              <a:cs typeface="Calibri"/>
            </a:endParaRPr>
          </a:p>
          <a:p>
            <a:pPr>
              <a:lnSpc>
                <a:spcPct val="100000"/>
              </a:lnSpc>
              <a:spcBef>
                <a:spcPts val="160"/>
              </a:spcBef>
            </a:pPr>
            <a:endParaRPr sz="1050">
              <a:latin typeface="Calibri"/>
              <a:cs typeface="Calibri"/>
            </a:endParaRPr>
          </a:p>
          <a:p>
            <a:pPr marL="12700" marR="3028315">
              <a:lnSpc>
                <a:spcPct val="111100"/>
              </a:lnSpc>
            </a:pPr>
            <a:r>
              <a:rPr sz="1050" dirty="0">
                <a:solidFill>
                  <a:srgbClr val="262324"/>
                </a:solidFill>
                <a:latin typeface="Calibri"/>
                <a:cs typeface="Calibri"/>
              </a:rPr>
              <a:t>During</a:t>
            </a:r>
            <a:r>
              <a:rPr sz="1050" spc="60" dirty="0">
                <a:solidFill>
                  <a:srgbClr val="262324"/>
                </a:solidFill>
                <a:latin typeface="Calibri"/>
                <a:cs typeface="Calibri"/>
              </a:rPr>
              <a:t> </a:t>
            </a:r>
            <a:r>
              <a:rPr sz="1050" dirty="0">
                <a:solidFill>
                  <a:srgbClr val="262324"/>
                </a:solidFill>
                <a:latin typeface="Calibri"/>
                <a:cs typeface="Calibri"/>
              </a:rPr>
              <a:t>Scouting</a:t>
            </a:r>
            <a:r>
              <a:rPr sz="1050" spc="65" dirty="0">
                <a:solidFill>
                  <a:srgbClr val="262324"/>
                </a:solidFill>
                <a:latin typeface="Calibri"/>
                <a:cs typeface="Calibri"/>
              </a:rPr>
              <a:t> </a:t>
            </a:r>
            <a:r>
              <a:rPr sz="1050" dirty="0">
                <a:solidFill>
                  <a:srgbClr val="262324"/>
                </a:solidFill>
                <a:latin typeface="Calibri"/>
                <a:cs typeface="Calibri"/>
              </a:rPr>
              <a:t>events,</a:t>
            </a:r>
            <a:r>
              <a:rPr sz="1050" spc="65" dirty="0">
                <a:solidFill>
                  <a:srgbClr val="262324"/>
                </a:solidFill>
                <a:latin typeface="Calibri"/>
                <a:cs typeface="Calibri"/>
              </a:rPr>
              <a:t> </a:t>
            </a:r>
            <a:r>
              <a:rPr sz="1050" dirty="0">
                <a:solidFill>
                  <a:srgbClr val="262324"/>
                </a:solidFill>
                <a:latin typeface="Calibri"/>
                <a:cs typeface="Calibri"/>
              </a:rPr>
              <a:t>adult</a:t>
            </a:r>
            <a:r>
              <a:rPr sz="1050" spc="60" dirty="0">
                <a:solidFill>
                  <a:srgbClr val="262324"/>
                </a:solidFill>
                <a:latin typeface="Calibri"/>
                <a:cs typeface="Calibri"/>
              </a:rPr>
              <a:t> </a:t>
            </a:r>
            <a:r>
              <a:rPr sz="1050" dirty="0">
                <a:solidFill>
                  <a:srgbClr val="262324"/>
                </a:solidFill>
                <a:latin typeface="Calibri"/>
                <a:cs typeface="Calibri"/>
              </a:rPr>
              <a:t>leaders</a:t>
            </a:r>
            <a:r>
              <a:rPr sz="1050" spc="65" dirty="0">
                <a:solidFill>
                  <a:srgbClr val="262324"/>
                </a:solidFill>
                <a:latin typeface="Calibri"/>
                <a:cs typeface="Calibri"/>
              </a:rPr>
              <a:t> </a:t>
            </a:r>
            <a:r>
              <a:rPr sz="1050" dirty="0">
                <a:solidFill>
                  <a:srgbClr val="262324"/>
                </a:solidFill>
                <a:latin typeface="Calibri"/>
                <a:cs typeface="Calibri"/>
              </a:rPr>
              <a:t>need</a:t>
            </a:r>
            <a:r>
              <a:rPr sz="1050" spc="65" dirty="0">
                <a:solidFill>
                  <a:srgbClr val="262324"/>
                </a:solidFill>
                <a:latin typeface="Calibri"/>
                <a:cs typeface="Calibri"/>
              </a:rPr>
              <a:t> </a:t>
            </a:r>
            <a:r>
              <a:rPr sz="1050" dirty="0">
                <a:solidFill>
                  <a:srgbClr val="262324"/>
                </a:solidFill>
                <a:latin typeface="Calibri"/>
                <a:cs typeface="Calibri"/>
              </a:rPr>
              <a:t>to</a:t>
            </a:r>
            <a:r>
              <a:rPr sz="1050" spc="65" dirty="0">
                <a:solidFill>
                  <a:srgbClr val="262324"/>
                </a:solidFill>
                <a:latin typeface="Calibri"/>
                <a:cs typeface="Calibri"/>
              </a:rPr>
              <a:t> </a:t>
            </a:r>
            <a:r>
              <a:rPr sz="1050" spc="-10" dirty="0">
                <a:solidFill>
                  <a:srgbClr val="262324"/>
                </a:solidFill>
                <a:latin typeface="Calibri"/>
                <a:cs typeface="Calibri"/>
              </a:rPr>
              <a:t>watch </a:t>
            </a:r>
            <a:r>
              <a:rPr sz="1050" spc="-60" dirty="0">
                <a:solidFill>
                  <a:srgbClr val="262324"/>
                </a:solidFill>
                <a:latin typeface="Calibri"/>
                <a:cs typeface="Calibri"/>
              </a:rPr>
              <a:t>out</a:t>
            </a:r>
            <a:r>
              <a:rPr sz="1050" spc="-25" dirty="0">
                <a:solidFill>
                  <a:srgbClr val="262324"/>
                </a:solidFill>
                <a:latin typeface="Calibri"/>
                <a:cs typeface="Calibri"/>
              </a:rPr>
              <a:t> </a:t>
            </a:r>
            <a:r>
              <a:rPr sz="1050" spc="-45" dirty="0">
                <a:solidFill>
                  <a:srgbClr val="262324"/>
                </a:solidFill>
                <a:latin typeface="Calibri"/>
                <a:cs typeface="Calibri"/>
              </a:rPr>
              <a:t>for</a:t>
            </a:r>
            <a:r>
              <a:rPr sz="1050" spc="-25" dirty="0">
                <a:solidFill>
                  <a:srgbClr val="262324"/>
                </a:solidFill>
                <a:latin typeface="Calibri"/>
                <a:cs typeface="Calibri"/>
              </a:rPr>
              <a:t> </a:t>
            </a:r>
            <a:r>
              <a:rPr sz="1050" spc="-10" dirty="0">
                <a:solidFill>
                  <a:srgbClr val="262324"/>
                </a:solidFill>
                <a:latin typeface="Calibri"/>
                <a:cs typeface="Calibri"/>
              </a:rPr>
              <a:t>each</a:t>
            </a:r>
            <a:r>
              <a:rPr sz="1050" spc="-20" dirty="0">
                <a:solidFill>
                  <a:srgbClr val="262324"/>
                </a:solidFill>
                <a:latin typeface="Calibri"/>
                <a:cs typeface="Calibri"/>
              </a:rPr>
              <a:t> </a:t>
            </a:r>
            <a:r>
              <a:rPr sz="1050" spc="-55" dirty="0">
                <a:solidFill>
                  <a:srgbClr val="262324"/>
                </a:solidFill>
                <a:latin typeface="Calibri"/>
                <a:cs typeface="Calibri"/>
              </a:rPr>
              <a:t>other</a:t>
            </a:r>
            <a:r>
              <a:rPr sz="1050" spc="-25" dirty="0">
                <a:solidFill>
                  <a:srgbClr val="262324"/>
                </a:solidFill>
                <a:latin typeface="Calibri"/>
                <a:cs typeface="Calibri"/>
              </a:rPr>
              <a:t> </a:t>
            </a:r>
            <a:r>
              <a:rPr sz="1050" dirty="0">
                <a:solidFill>
                  <a:srgbClr val="262324"/>
                </a:solidFill>
                <a:latin typeface="Calibri"/>
                <a:cs typeface="Calibri"/>
              </a:rPr>
              <a:t>as</a:t>
            </a:r>
            <a:r>
              <a:rPr sz="1050" spc="-20" dirty="0">
                <a:solidFill>
                  <a:srgbClr val="262324"/>
                </a:solidFill>
                <a:latin typeface="Calibri"/>
                <a:cs typeface="Calibri"/>
              </a:rPr>
              <a:t> </a:t>
            </a:r>
            <a:r>
              <a:rPr sz="1050" spc="-30" dirty="0">
                <a:solidFill>
                  <a:srgbClr val="262324"/>
                </a:solidFill>
                <a:latin typeface="Calibri"/>
                <a:cs typeface="Calibri"/>
              </a:rPr>
              <a:t>well</a:t>
            </a:r>
            <a:r>
              <a:rPr sz="1050" spc="-25" dirty="0">
                <a:solidFill>
                  <a:srgbClr val="262324"/>
                </a:solidFill>
                <a:latin typeface="Calibri"/>
                <a:cs typeface="Calibri"/>
              </a:rPr>
              <a:t> </a:t>
            </a:r>
            <a:r>
              <a:rPr sz="1050" dirty="0">
                <a:solidFill>
                  <a:srgbClr val="262324"/>
                </a:solidFill>
                <a:latin typeface="Calibri"/>
                <a:cs typeface="Calibri"/>
              </a:rPr>
              <a:t>as</a:t>
            </a:r>
            <a:r>
              <a:rPr sz="1050" spc="-25" dirty="0">
                <a:solidFill>
                  <a:srgbClr val="262324"/>
                </a:solidFill>
                <a:latin typeface="Calibri"/>
                <a:cs typeface="Calibri"/>
              </a:rPr>
              <a:t> </a:t>
            </a:r>
            <a:r>
              <a:rPr sz="1050" spc="-50" dirty="0">
                <a:solidFill>
                  <a:srgbClr val="262324"/>
                </a:solidFill>
                <a:latin typeface="Calibri"/>
                <a:cs typeface="Calibri"/>
              </a:rPr>
              <a:t>the</a:t>
            </a:r>
            <a:r>
              <a:rPr sz="1050" spc="-20" dirty="0">
                <a:solidFill>
                  <a:srgbClr val="262324"/>
                </a:solidFill>
                <a:latin typeface="Calibri"/>
                <a:cs typeface="Calibri"/>
              </a:rPr>
              <a:t> </a:t>
            </a:r>
            <a:r>
              <a:rPr sz="1050" spc="-55" dirty="0">
                <a:solidFill>
                  <a:srgbClr val="262324"/>
                </a:solidFill>
                <a:latin typeface="Calibri"/>
                <a:cs typeface="Calibri"/>
              </a:rPr>
              <a:t>youth</a:t>
            </a:r>
            <a:r>
              <a:rPr sz="1050" spc="-25" dirty="0">
                <a:solidFill>
                  <a:srgbClr val="262324"/>
                </a:solidFill>
                <a:latin typeface="Calibri"/>
                <a:cs typeface="Calibri"/>
              </a:rPr>
              <a:t> </a:t>
            </a:r>
            <a:r>
              <a:rPr sz="1050" spc="-45" dirty="0">
                <a:solidFill>
                  <a:srgbClr val="262324"/>
                </a:solidFill>
                <a:latin typeface="Calibri"/>
                <a:cs typeface="Calibri"/>
              </a:rPr>
              <a:t>under</a:t>
            </a:r>
            <a:r>
              <a:rPr sz="1050" spc="-20" dirty="0">
                <a:solidFill>
                  <a:srgbClr val="262324"/>
                </a:solidFill>
                <a:latin typeface="Calibri"/>
                <a:cs typeface="Calibri"/>
              </a:rPr>
              <a:t> </a:t>
            </a:r>
            <a:r>
              <a:rPr sz="1050" spc="-45" dirty="0">
                <a:solidFill>
                  <a:srgbClr val="262324"/>
                </a:solidFill>
                <a:latin typeface="Calibri"/>
                <a:cs typeface="Calibri"/>
              </a:rPr>
              <a:t>their</a:t>
            </a:r>
            <a:r>
              <a:rPr sz="1050" spc="-25" dirty="0">
                <a:solidFill>
                  <a:srgbClr val="262324"/>
                </a:solidFill>
                <a:latin typeface="Calibri"/>
                <a:cs typeface="Calibri"/>
              </a:rPr>
              <a:t> </a:t>
            </a:r>
            <a:r>
              <a:rPr sz="1050" spc="-10" dirty="0">
                <a:solidFill>
                  <a:srgbClr val="262324"/>
                </a:solidFill>
                <a:latin typeface="Calibri"/>
                <a:cs typeface="Calibri"/>
              </a:rPr>
              <a:t>care.</a:t>
            </a:r>
            <a:endParaRPr sz="1050">
              <a:latin typeface="Calibri"/>
              <a:cs typeface="Calibri"/>
            </a:endParaRPr>
          </a:p>
        </p:txBody>
      </p:sp>
      <p:pic>
        <p:nvPicPr>
          <p:cNvPr id="7" name="object 7"/>
          <p:cNvPicPr/>
          <p:nvPr/>
        </p:nvPicPr>
        <p:blipFill>
          <a:blip r:embed="rId2" cstate="print"/>
          <a:stretch>
            <a:fillRect/>
          </a:stretch>
        </p:blipFill>
        <p:spPr>
          <a:xfrm>
            <a:off x="1574621" y="2556243"/>
            <a:ext cx="5647931" cy="6934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0" y="9662281"/>
            <a:ext cx="339090" cy="339090"/>
          </a:xfrm>
          <a:custGeom>
            <a:avLst/>
            <a:gdLst/>
            <a:ahLst/>
            <a:cxnLst/>
            <a:rect l="l" t="t" r="r" b="b"/>
            <a:pathLst>
              <a:path w="339090" h="339090">
                <a:moveTo>
                  <a:pt x="338988" y="0"/>
                </a:moveTo>
                <a:lnTo>
                  <a:pt x="0" y="0"/>
                </a:lnTo>
                <a:lnTo>
                  <a:pt x="0" y="338988"/>
                </a:lnTo>
                <a:lnTo>
                  <a:pt x="338988" y="338988"/>
                </a:lnTo>
                <a:lnTo>
                  <a:pt x="338988" y="0"/>
                </a:lnTo>
                <a:close/>
              </a:path>
            </a:pathLst>
          </a:custGeom>
          <a:solidFill>
            <a:srgbClr val="D12027"/>
          </a:solidFill>
        </p:spPr>
        <p:txBody>
          <a:bodyPr wrap="square" lIns="0" tIns="0" rIns="0" bIns="0" rtlCol="0"/>
          <a:lstStyle/>
          <a:p>
            <a:endParaRPr/>
          </a:p>
        </p:txBody>
      </p:sp>
      <p:sp>
        <p:nvSpPr>
          <p:cNvPr id="3" name="object 3"/>
          <p:cNvSpPr txBox="1"/>
          <p:nvPr/>
        </p:nvSpPr>
        <p:spPr>
          <a:xfrm>
            <a:off x="162871" y="9730340"/>
            <a:ext cx="1464945" cy="147320"/>
          </a:xfrm>
          <a:prstGeom prst="rect">
            <a:avLst/>
          </a:prstGeom>
        </p:spPr>
        <p:txBody>
          <a:bodyPr vert="horz" wrap="square" lIns="0" tIns="0" rIns="0" bIns="0" rtlCol="0">
            <a:spAutoFit/>
          </a:bodyPr>
          <a:lstStyle/>
          <a:p>
            <a:pPr marL="12700">
              <a:lnSpc>
                <a:spcPct val="100000"/>
              </a:lnSpc>
              <a:tabLst>
                <a:tab pos="289560" algn="l"/>
              </a:tabLst>
            </a:pPr>
            <a:r>
              <a:rPr sz="900" b="1" spc="-25" dirty="0">
                <a:solidFill>
                  <a:srgbClr val="FFFFFF"/>
                </a:solidFill>
                <a:latin typeface="Calibri"/>
                <a:cs typeface="Calibri"/>
              </a:rPr>
              <a:t>72</a:t>
            </a:r>
            <a:r>
              <a:rPr sz="900" b="1" dirty="0">
                <a:solidFill>
                  <a:srgbClr val="FFFFFF"/>
                </a:solidFill>
                <a:latin typeface="Calibri"/>
                <a:cs typeface="Calibri"/>
              </a:rPr>
              <a:t>	</a:t>
            </a:r>
            <a:r>
              <a:rPr sz="800" i="1" spc="-50" dirty="0">
                <a:solidFill>
                  <a:srgbClr val="262324"/>
                </a:solidFill>
                <a:latin typeface="Calibri"/>
                <a:cs typeface="Calibri"/>
              </a:rPr>
              <a:t>Chapter</a:t>
            </a:r>
            <a:r>
              <a:rPr sz="800" i="1" spc="10" dirty="0">
                <a:solidFill>
                  <a:srgbClr val="262324"/>
                </a:solidFill>
                <a:latin typeface="Calibri"/>
                <a:cs typeface="Calibri"/>
              </a:rPr>
              <a:t> </a:t>
            </a:r>
            <a:r>
              <a:rPr sz="800" i="1" spc="-50" dirty="0">
                <a:solidFill>
                  <a:srgbClr val="262324"/>
                </a:solidFill>
                <a:latin typeface="Calibri"/>
                <a:cs typeface="Calibri"/>
              </a:rPr>
              <a:t>7:</a:t>
            </a:r>
            <a:r>
              <a:rPr sz="800" i="1" spc="15" dirty="0">
                <a:solidFill>
                  <a:srgbClr val="262324"/>
                </a:solidFill>
                <a:latin typeface="Calibri"/>
                <a:cs typeface="Calibri"/>
              </a:rPr>
              <a:t> </a:t>
            </a:r>
            <a:r>
              <a:rPr sz="800" i="1" spc="-50" dirty="0">
                <a:solidFill>
                  <a:srgbClr val="262324"/>
                </a:solidFill>
                <a:latin typeface="Calibri"/>
                <a:cs typeface="Calibri"/>
              </a:rPr>
              <a:t>Swimming</a:t>
            </a:r>
            <a:r>
              <a:rPr sz="800" i="1" spc="10" dirty="0">
                <a:solidFill>
                  <a:srgbClr val="262324"/>
                </a:solidFill>
                <a:latin typeface="Calibri"/>
                <a:cs typeface="Calibri"/>
              </a:rPr>
              <a:t> </a:t>
            </a:r>
            <a:r>
              <a:rPr sz="800" i="1" spc="-30" dirty="0">
                <a:solidFill>
                  <a:srgbClr val="262324"/>
                </a:solidFill>
                <a:latin typeface="Calibri"/>
                <a:cs typeface="Calibri"/>
              </a:rPr>
              <a:t>Locations</a:t>
            </a:r>
            <a:endParaRPr sz="800">
              <a:latin typeface="Calibri"/>
              <a:cs typeface="Calibri"/>
            </a:endParaRPr>
          </a:p>
        </p:txBody>
      </p:sp>
      <p:sp>
        <p:nvSpPr>
          <p:cNvPr id="4" name="object 4"/>
          <p:cNvSpPr/>
          <p:nvPr/>
        </p:nvSpPr>
        <p:spPr>
          <a:xfrm>
            <a:off x="742950" y="514350"/>
            <a:ext cx="6287135" cy="8801735"/>
          </a:xfrm>
          <a:custGeom>
            <a:avLst/>
            <a:gdLst/>
            <a:ahLst/>
            <a:cxnLst/>
            <a:rect l="l" t="t" r="r" b="b"/>
            <a:pathLst>
              <a:path w="6287134" h="8801735">
                <a:moveTo>
                  <a:pt x="6286512" y="0"/>
                </a:moveTo>
                <a:lnTo>
                  <a:pt x="0" y="0"/>
                </a:lnTo>
                <a:lnTo>
                  <a:pt x="0" y="8801112"/>
                </a:lnTo>
                <a:lnTo>
                  <a:pt x="6286512" y="8801112"/>
                </a:lnTo>
                <a:lnTo>
                  <a:pt x="6286512" y="0"/>
                </a:lnTo>
                <a:close/>
              </a:path>
            </a:pathLst>
          </a:custGeom>
          <a:solidFill>
            <a:srgbClr val="D12027"/>
          </a:solidFill>
        </p:spPr>
        <p:txBody>
          <a:bodyPr wrap="square" lIns="0" tIns="0" rIns="0" bIns="0" rtlCol="0"/>
          <a:lstStyle/>
          <a:p>
            <a:endParaRPr/>
          </a:p>
        </p:txBody>
      </p:sp>
      <p:sp>
        <p:nvSpPr>
          <p:cNvPr id="5" name="object 5"/>
          <p:cNvSpPr txBox="1">
            <a:spLocks noGrp="1"/>
          </p:cNvSpPr>
          <p:nvPr>
            <p:ph type="title"/>
          </p:nvPr>
        </p:nvSpPr>
        <p:spPr>
          <a:xfrm>
            <a:off x="974365" y="571154"/>
            <a:ext cx="375920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rPr>
              <a:t>Remote</a:t>
            </a:r>
            <a:r>
              <a:rPr spc="-40" dirty="0">
                <a:solidFill>
                  <a:srgbClr val="FFFFFF"/>
                </a:solidFill>
              </a:rPr>
              <a:t> </a:t>
            </a:r>
            <a:r>
              <a:rPr spc="-10" dirty="0">
                <a:solidFill>
                  <a:srgbClr val="FFFFFF"/>
                </a:solidFill>
              </a:rPr>
              <a:t>Swimming</a:t>
            </a:r>
            <a:r>
              <a:rPr spc="-35" dirty="0">
                <a:solidFill>
                  <a:srgbClr val="FFFFFF"/>
                </a:solidFill>
              </a:rPr>
              <a:t> </a:t>
            </a:r>
            <a:r>
              <a:rPr dirty="0">
                <a:solidFill>
                  <a:srgbClr val="FFFFFF"/>
                </a:solidFill>
              </a:rPr>
              <a:t>Area</a:t>
            </a:r>
            <a:r>
              <a:rPr spc="-35" dirty="0">
                <a:solidFill>
                  <a:srgbClr val="FFFFFF"/>
                </a:solidFill>
              </a:rPr>
              <a:t> </a:t>
            </a:r>
            <a:r>
              <a:rPr spc="-10" dirty="0">
                <a:solidFill>
                  <a:srgbClr val="FFFFFF"/>
                </a:solidFill>
              </a:rPr>
              <a:t>Setup</a:t>
            </a:r>
          </a:p>
        </p:txBody>
      </p:sp>
      <p:pic>
        <p:nvPicPr>
          <p:cNvPr id="6" name="object 6"/>
          <p:cNvPicPr/>
          <p:nvPr/>
        </p:nvPicPr>
        <p:blipFill>
          <a:blip r:embed="rId2" cstate="print"/>
          <a:stretch>
            <a:fillRect/>
          </a:stretch>
        </p:blipFill>
        <p:spPr>
          <a:xfrm>
            <a:off x="933450" y="1123950"/>
            <a:ext cx="2838450" cy="1524000"/>
          </a:xfrm>
          <a:prstGeom prst="rect">
            <a:avLst/>
          </a:prstGeom>
        </p:spPr>
      </p:pic>
      <p:sp>
        <p:nvSpPr>
          <p:cNvPr id="7" name="object 7"/>
          <p:cNvSpPr txBox="1"/>
          <p:nvPr/>
        </p:nvSpPr>
        <p:spPr>
          <a:xfrm>
            <a:off x="920751" y="2679705"/>
            <a:ext cx="2267585" cy="185420"/>
          </a:xfrm>
          <a:prstGeom prst="rect">
            <a:avLst/>
          </a:prstGeom>
        </p:spPr>
        <p:txBody>
          <a:bodyPr vert="horz" wrap="square" lIns="0" tIns="12700" rIns="0" bIns="0" rtlCol="0">
            <a:spAutoFit/>
          </a:bodyPr>
          <a:lstStyle/>
          <a:p>
            <a:pPr marL="12700">
              <a:lnSpc>
                <a:spcPct val="100000"/>
              </a:lnSpc>
              <a:spcBef>
                <a:spcPts val="100"/>
              </a:spcBef>
            </a:pPr>
            <a:r>
              <a:rPr sz="1050" spc="-65" dirty="0">
                <a:solidFill>
                  <a:srgbClr val="FFFFFF"/>
                </a:solidFill>
                <a:latin typeface="Calibri"/>
                <a:cs typeface="Calibri"/>
              </a:rPr>
              <a:t>1.</a:t>
            </a:r>
            <a:r>
              <a:rPr sz="1050" spc="-10" dirty="0">
                <a:solidFill>
                  <a:srgbClr val="FFFFFF"/>
                </a:solidFill>
                <a:latin typeface="Calibri"/>
                <a:cs typeface="Calibri"/>
              </a:rPr>
              <a:t> </a:t>
            </a:r>
            <a:r>
              <a:rPr sz="1050" spc="-20" dirty="0">
                <a:solidFill>
                  <a:srgbClr val="FFFFFF"/>
                </a:solidFill>
                <a:latin typeface="Calibri"/>
                <a:cs typeface="Calibri"/>
              </a:rPr>
              <a:t>Prior</a:t>
            </a:r>
            <a:r>
              <a:rPr sz="1050" spc="-5" dirty="0">
                <a:solidFill>
                  <a:srgbClr val="FFFFFF"/>
                </a:solidFill>
                <a:latin typeface="Calibri"/>
                <a:cs typeface="Calibri"/>
              </a:rPr>
              <a:t> </a:t>
            </a:r>
            <a:r>
              <a:rPr sz="1050" spc="-60" dirty="0">
                <a:solidFill>
                  <a:srgbClr val="FFFFFF"/>
                </a:solidFill>
                <a:latin typeface="Calibri"/>
                <a:cs typeface="Calibri"/>
              </a:rPr>
              <a:t>to</a:t>
            </a:r>
            <a:r>
              <a:rPr sz="1050" spc="-10" dirty="0">
                <a:solidFill>
                  <a:srgbClr val="FFFFFF"/>
                </a:solidFill>
                <a:latin typeface="Calibri"/>
                <a:cs typeface="Calibri"/>
              </a:rPr>
              <a:t> </a:t>
            </a:r>
            <a:r>
              <a:rPr sz="1050" spc="-45" dirty="0">
                <a:solidFill>
                  <a:srgbClr val="FFFFFF"/>
                </a:solidFill>
                <a:latin typeface="Calibri"/>
                <a:cs typeface="Calibri"/>
              </a:rPr>
              <a:t>the</a:t>
            </a:r>
            <a:r>
              <a:rPr sz="1050" spc="-5" dirty="0">
                <a:solidFill>
                  <a:srgbClr val="FFFFFF"/>
                </a:solidFill>
                <a:latin typeface="Calibri"/>
                <a:cs typeface="Calibri"/>
              </a:rPr>
              <a:t> </a:t>
            </a:r>
            <a:r>
              <a:rPr sz="1050" spc="-35" dirty="0">
                <a:solidFill>
                  <a:srgbClr val="FFFFFF"/>
                </a:solidFill>
                <a:latin typeface="Calibri"/>
                <a:cs typeface="Calibri"/>
              </a:rPr>
              <a:t>setup,</a:t>
            </a:r>
            <a:r>
              <a:rPr sz="1050" spc="-10" dirty="0">
                <a:solidFill>
                  <a:srgbClr val="FFFFFF"/>
                </a:solidFill>
                <a:latin typeface="Calibri"/>
                <a:cs typeface="Calibri"/>
              </a:rPr>
              <a:t> </a:t>
            </a:r>
            <a:r>
              <a:rPr sz="1050" dirty="0">
                <a:solidFill>
                  <a:srgbClr val="FFFFFF"/>
                </a:solidFill>
                <a:latin typeface="Calibri"/>
                <a:cs typeface="Calibri"/>
              </a:rPr>
              <a:t>check</a:t>
            </a:r>
            <a:r>
              <a:rPr sz="1050" spc="-5" dirty="0">
                <a:solidFill>
                  <a:srgbClr val="FFFFFF"/>
                </a:solidFill>
                <a:latin typeface="Calibri"/>
                <a:cs typeface="Calibri"/>
              </a:rPr>
              <a:t> </a:t>
            </a:r>
            <a:r>
              <a:rPr sz="1050" spc="-35" dirty="0">
                <a:solidFill>
                  <a:srgbClr val="FFFFFF"/>
                </a:solidFill>
                <a:latin typeface="Calibri"/>
                <a:cs typeface="Calibri"/>
              </a:rPr>
              <a:t>health</a:t>
            </a:r>
            <a:r>
              <a:rPr sz="1050" spc="-10" dirty="0">
                <a:solidFill>
                  <a:srgbClr val="FFFFFF"/>
                </a:solidFill>
                <a:latin typeface="Calibri"/>
                <a:cs typeface="Calibri"/>
              </a:rPr>
              <a:t> histories.</a:t>
            </a:r>
            <a:endParaRPr sz="1050" dirty="0">
              <a:latin typeface="Calibri"/>
              <a:cs typeface="Calibri"/>
            </a:endParaRPr>
          </a:p>
        </p:txBody>
      </p:sp>
      <p:pic>
        <p:nvPicPr>
          <p:cNvPr id="8" name="object 8"/>
          <p:cNvPicPr/>
          <p:nvPr/>
        </p:nvPicPr>
        <p:blipFill>
          <a:blip r:embed="rId3" cstate="print"/>
          <a:stretch>
            <a:fillRect/>
          </a:stretch>
        </p:blipFill>
        <p:spPr>
          <a:xfrm>
            <a:off x="933450" y="3216922"/>
            <a:ext cx="2838450" cy="1524000"/>
          </a:xfrm>
          <a:prstGeom prst="rect">
            <a:avLst/>
          </a:prstGeom>
        </p:spPr>
      </p:pic>
      <p:sp>
        <p:nvSpPr>
          <p:cNvPr id="9" name="object 9"/>
          <p:cNvSpPr txBox="1"/>
          <p:nvPr/>
        </p:nvSpPr>
        <p:spPr>
          <a:xfrm>
            <a:off x="920751" y="4766599"/>
            <a:ext cx="1701164" cy="185420"/>
          </a:xfrm>
          <a:prstGeom prst="rect">
            <a:avLst/>
          </a:prstGeom>
        </p:spPr>
        <p:txBody>
          <a:bodyPr vert="horz" wrap="square" lIns="0" tIns="12700" rIns="0" bIns="0" rtlCol="0">
            <a:spAutoFit/>
          </a:bodyPr>
          <a:lstStyle/>
          <a:p>
            <a:pPr marL="12700">
              <a:lnSpc>
                <a:spcPct val="100000"/>
              </a:lnSpc>
              <a:spcBef>
                <a:spcPts val="100"/>
              </a:spcBef>
            </a:pPr>
            <a:r>
              <a:rPr sz="1050" spc="-65" dirty="0">
                <a:solidFill>
                  <a:srgbClr val="FFFFFF"/>
                </a:solidFill>
                <a:latin typeface="Calibri"/>
                <a:cs typeface="Calibri"/>
              </a:rPr>
              <a:t>2.</a:t>
            </a:r>
            <a:r>
              <a:rPr sz="1050" spc="5" dirty="0">
                <a:solidFill>
                  <a:srgbClr val="FFFFFF"/>
                </a:solidFill>
                <a:latin typeface="Calibri"/>
                <a:cs typeface="Calibri"/>
              </a:rPr>
              <a:t> </a:t>
            </a:r>
            <a:r>
              <a:rPr sz="1050" spc="-45" dirty="0">
                <a:solidFill>
                  <a:srgbClr val="FFFFFF"/>
                </a:solidFill>
                <a:latin typeface="Calibri"/>
                <a:cs typeface="Calibri"/>
              </a:rPr>
              <a:t>Determine</a:t>
            </a:r>
            <a:r>
              <a:rPr sz="1050" spc="5" dirty="0">
                <a:solidFill>
                  <a:srgbClr val="FFFFFF"/>
                </a:solidFill>
                <a:latin typeface="Calibri"/>
                <a:cs typeface="Calibri"/>
              </a:rPr>
              <a:t> </a:t>
            </a:r>
            <a:r>
              <a:rPr sz="1050" spc="-35" dirty="0">
                <a:solidFill>
                  <a:srgbClr val="FFFFFF"/>
                </a:solidFill>
                <a:latin typeface="Calibri"/>
                <a:cs typeface="Calibri"/>
              </a:rPr>
              <a:t>swimming</a:t>
            </a:r>
            <a:r>
              <a:rPr sz="1050" spc="10" dirty="0">
                <a:solidFill>
                  <a:srgbClr val="FFFFFF"/>
                </a:solidFill>
                <a:latin typeface="Calibri"/>
                <a:cs typeface="Calibri"/>
              </a:rPr>
              <a:t> </a:t>
            </a:r>
            <a:r>
              <a:rPr sz="1050" spc="-10" dirty="0">
                <a:solidFill>
                  <a:srgbClr val="FFFFFF"/>
                </a:solidFill>
                <a:latin typeface="Calibri"/>
                <a:cs typeface="Calibri"/>
              </a:rPr>
              <a:t>abilities.</a:t>
            </a:r>
            <a:endParaRPr sz="1050">
              <a:latin typeface="Calibri"/>
              <a:cs typeface="Calibri"/>
            </a:endParaRPr>
          </a:p>
        </p:txBody>
      </p:sp>
      <p:pic>
        <p:nvPicPr>
          <p:cNvPr id="10" name="object 10"/>
          <p:cNvPicPr/>
          <p:nvPr/>
        </p:nvPicPr>
        <p:blipFill>
          <a:blip r:embed="rId4" cstate="print"/>
          <a:stretch>
            <a:fillRect/>
          </a:stretch>
        </p:blipFill>
        <p:spPr>
          <a:xfrm>
            <a:off x="933450" y="5303811"/>
            <a:ext cx="2838462" cy="1524000"/>
          </a:xfrm>
          <a:prstGeom prst="rect">
            <a:avLst/>
          </a:prstGeom>
        </p:spPr>
      </p:pic>
      <p:sp>
        <p:nvSpPr>
          <p:cNvPr id="11" name="object 11"/>
          <p:cNvSpPr txBox="1"/>
          <p:nvPr/>
        </p:nvSpPr>
        <p:spPr>
          <a:xfrm>
            <a:off x="920751" y="6851029"/>
            <a:ext cx="1867535" cy="185420"/>
          </a:xfrm>
          <a:prstGeom prst="rect">
            <a:avLst/>
          </a:prstGeom>
        </p:spPr>
        <p:txBody>
          <a:bodyPr vert="horz" wrap="square" lIns="0" tIns="12700" rIns="0" bIns="0" rtlCol="0">
            <a:spAutoFit/>
          </a:bodyPr>
          <a:lstStyle/>
          <a:p>
            <a:pPr marL="12700">
              <a:lnSpc>
                <a:spcPct val="100000"/>
              </a:lnSpc>
              <a:spcBef>
                <a:spcPts val="100"/>
              </a:spcBef>
            </a:pPr>
            <a:r>
              <a:rPr sz="1050" spc="-65" dirty="0">
                <a:solidFill>
                  <a:srgbClr val="FFFFFF"/>
                </a:solidFill>
                <a:latin typeface="Calibri"/>
                <a:cs typeface="Calibri"/>
              </a:rPr>
              <a:t>3.</a:t>
            </a:r>
            <a:r>
              <a:rPr sz="1050" spc="-30" dirty="0">
                <a:solidFill>
                  <a:srgbClr val="FFFFFF"/>
                </a:solidFill>
                <a:latin typeface="Calibri"/>
                <a:cs typeface="Calibri"/>
              </a:rPr>
              <a:t> </a:t>
            </a:r>
            <a:r>
              <a:rPr sz="1050" spc="-10" dirty="0">
                <a:solidFill>
                  <a:srgbClr val="FFFFFF"/>
                </a:solidFill>
                <a:latin typeface="Calibri"/>
                <a:cs typeface="Calibri"/>
              </a:rPr>
              <a:t>Ensure</a:t>
            </a:r>
            <a:r>
              <a:rPr sz="1050" spc="-25" dirty="0">
                <a:solidFill>
                  <a:srgbClr val="FFFFFF"/>
                </a:solidFill>
                <a:latin typeface="Calibri"/>
                <a:cs typeface="Calibri"/>
              </a:rPr>
              <a:t> </a:t>
            </a:r>
            <a:r>
              <a:rPr sz="1050" spc="-30" dirty="0">
                <a:solidFill>
                  <a:srgbClr val="FFFFFF"/>
                </a:solidFill>
                <a:latin typeface="Calibri"/>
                <a:cs typeface="Calibri"/>
              </a:rPr>
              <a:t>adequate</a:t>
            </a:r>
            <a:r>
              <a:rPr sz="1050" spc="-25" dirty="0">
                <a:solidFill>
                  <a:srgbClr val="FFFFFF"/>
                </a:solidFill>
                <a:latin typeface="Calibri"/>
                <a:cs typeface="Calibri"/>
              </a:rPr>
              <a:t> </a:t>
            </a:r>
            <a:r>
              <a:rPr sz="1050" dirty="0">
                <a:solidFill>
                  <a:srgbClr val="FFFFFF"/>
                </a:solidFill>
                <a:latin typeface="Calibri"/>
                <a:cs typeface="Calibri"/>
              </a:rPr>
              <a:t>rescue</a:t>
            </a:r>
            <a:r>
              <a:rPr sz="1050" spc="-25" dirty="0">
                <a:solidFill>
                  <a:srgbClr val="FFFFFF"/>
                </a:solidFill>
                <a:latin typeface="Calibri"/>
                <a:cs typeface="Calibri"/>
              </a:rPr>
              <a:t> </a:t>
            </a:r>
            <a:r>
              <a:rPr sz="1050" spc="-10" dirty="0">
                <a:solidFill>
                  <a:srgbClr val="FFFFFF"/>
                </a:solidFill>
                <a:latin typeface="Calibri"/>
                <a:cs typeface="Calibri"/>
              </a:rPr>
              <a:t>training.</a:t>
            </a:r>
            <a:endParaRPr sz="1050">
              <a:latin typeface="Calibri"/>
              <a:cs typeface="Calibri"/>
            </a:endParaRPr>
          </a:p>
        </p:txBody>
      </p:sp>
      <p:pic>
        <p:nvPicPr>
          <p:cNvPr id="12" name="object 12"/>
          <p:cNvPicPr/>
          <p:nvPr/>
        </p:nvPicPr>
        <p:blipFill>
          <a:blip r:embed="rId5" cstate="print"/>
          <a:stretch>
            <a:fillRect/>
          </a:stretch>
        </p:blipFill>
        <p:spPr>
          <a:xfrm>
            <a:off x="933450" y="7210425"/>
            <a:ext cx="2838450" cy="1524012"/>
          </a:xfrm>
          <a:prstGeom prst="rect">
            <a:avLst/>
          </a:prstGeom>
        </p:spPr>
      </p:pic>
      <p:sp>
        <p:nvSpPr>
          <p:cNvPr id="13" name="object 13"/>
          <p:cNvSpPr txBox="1"/>
          <p:nvPr/>
        </p:nvSpPr>
        <p:spPr>
          <a:xfrm>
            <a:off x="920751" y="8757302"/>
            <a:ext cx="1483995" cy="185420"/>
          </a:xfrm>
          <a:prstGeom prst="rect">
            <a:avLst/>
          </a:prstGeom>
        </p:spPr>
        <p:txBody>
          <a:bodyPr vert="horz" wrap="square" lIns="0" tIns="12700" rIns="0" bIns="0" rtlCol="0">
            <a:spAutoFit/>
          </a:bodyPr>
          <a:lstStyle/>
          <a:p>
            <a:pPr marL="12700">
              <a:lnSpc>
                <a:spcPct val="100000"/>
              </a:lnSpc>
              <a:spcBef>
                <a:spcPts val="100"/>
              </a:spcBef>
            </a:pPr>
            <a:r>
              <a:rPr sz="1050" spc="-65" dirty="0">
                <a:solidFill>
                  <a:srgbClr val="FFFFFF"/>
                </a:solidFill>
                <a:latin typeface="Calibri"/>
                <a:cs typeface="Calibri"/>
              </a:rPr>
              <a:t>4.</a:t>
            </a:r>
            <a:r>
              <a:rPr sz="1050" spc="-15" dirty="0">
                <a:solidFill>
                  <a:srgbClr val="FFFFFF"/>
                </a:solidFill>
                <a:latin typeface="Calibri"/>
                <a:cs typeface="Calibri"/>
              </a:rPr>
              <a:t> </a:t>
            </a:r>
            <a:r>
              <a:rPr sz="1050" spc="-20" dirty="0">
                <a:solidFill>
                  <a:srgbClr val="FFFFFF"/>
                </a:solidFill>
                <a:latin typeface="Calibri"/>
                <a:cs typeface="Calibri"/>
              </a:rPr>
              <a:t>Assemble</a:t>
            </a:r>
            <a:r>
              <a:rPr sz="1050" spc="-10" dirty="0">
                <a:solidFill>
                  <a:srgbClr val="FFFFFF"/>
                </a:solidFill>
                <a:latin typeface="Calibri"/>
                <a:cs typeface="Calibri"/>
              </a:rPr>
              <a:t> </a:t>
            </a:r>
            <a:r>
              <a:rPr sz="1050" dirty="0">
                <a:solidFill>
                  <a:srgbClr val="FFFFFF"/>
                </a:solidFill>
                <a:latin typeface="Calibri"/>
                <a:cs typeface="Calibri"/>
              </a:rPr>
              <a:t>a</a:t>
            </a:r>
            <a:r>
              <a:rPr sz="1050" spc="-10" dirty="0">
                <a:solidFill>
                  <a:srgbClr val="FFFFFF"/>
                </a:solidFill>
                <a:latin typeface="Calibri"/>
                <a:cs typeface="Calibri"/>
              </a:rPr>
              <a:t> </a:t>
            </a:r>
            <a:r>
              <a:rPr sz="1050" dirty="0">
                <a:solidFill>
                  <a:srgbClr val="FFFFFF"/>
                </a:solidFill>
                <a:latin typeface="Calibri"/>
                <a:cs typeface="Calibri"/>
              </a:rPr>
              <a:t>safe</a:t>
            </a:r>
            <a:r>
              <a:rPr sz="1050" spc="-10" dirty="0">
                <a:solidFill>
                  <a:srgbClr val="FFFFFF"/>
                </a:solidFill>
                <a:latin typeface="Calibri"/>
                <a:cs typeface="Calibri"/>
              </a:rPr>
              <a:t> </a:t>
            </a:r>
            <a:r>
              <a:rPr sz="1050" spc="-20" dirty="0">
                <a:solidFill>
                  <a:srgbClr val="FFFFFF"/>
                </a:solidFill>
                <a:latin typeface="Calibri"/>
                <a:cs typeface="Calibri"/>
              </a:rPr>
              <a:t>swim</a:t>
            </a:r>
            <a:r>
              <a:rPr sz="1050" spc="-15" dirty="0">
                <a:solidFill>
                  <a:srgbClr val="FFFFFF"/>
                </a:solidFill>
                <a:latin typeface="Calibri"/>
                <a:cs typeface="Calibri"/>
              </a:rPr>
              <a:t> </a:t>
            </a:r>
            <a:r>
              <a:rPr sz="1050" spc="-20" dirty="0">
                <a:solidFill>
                  <a:srgbClr val="FFFFFF"/>
                </a:solidFill>
                <a:latin typeface="Calibri"/>
                <a:cs typeface="Calibri"/>
              </a:rPr>
              <a:t>kit.</a:t>
            </a:r>
            <a:endParaRPr sz="1050">
              <a:latin typeface="Calibri"/>
              <a:cs typeface="Calibri"/>
            </a:endParaRPr>
          </a:p>
        </p:txBody>
      </p:sp>
      <p:pic>
        <p:nvPicPr>
          <p:cNvPr id="14" name="object 14"/>
          <p:cNvPicPr/>
          <p:nvPr/>
        </p:nvPicPr>
        <p:blipFill>
          <a:blip r:embed="rId6" cstate="print"/>
          <a:stretch>
            <a:fillRect/>
          </a:stretch>
        </p:blipFill>
        <p:spPr>
          <a:xfrm>
            <a:off x="4000512" y="1123937"/>
            <a:ext cx="2838450" cy="1524012"/>
          </a:xfrm>
          <a:prstGeom prst="rect">
            <a:avLst/>
          </a:prstGeom>
        </p:spPr>
      </p:pic>
      <p:sp>
        <p:nvSpPr>
          <p:cNvPr id="15" name="object 15"/>
          <p:cNvSpPr txBox="1"/>
          <p:nvPr/>
        </p:nvSpPr>
        <p:spPr>
          <a:xfrm>
            <a:off x="3987807" y="2651226"/>
            <a:ext cx="2824480" cy="381000"/>
          </a:xfrm>
          <a:prstGeom prst="rect">
            <a:avLst/>
          </a:prstGeom>
        </p:spPr>
        <p:txBody>
          <a:bodyPr vert="horz" wrap="square" lIns="0" tIns="12700" rIns="0" bIns="0" rtlCol="0">
            <a:spAutoFit/>
          </a:bodyPr>
          <a:lstStyle/>
          <a:p>
            <a:pPr marL="12700" marR="5080">
              <a:lnSpc>
                <a:spcPct val="111100"/>
              </a:lnSpc>
              <a:spcBef>
                <a:spcPts val="100"/>
              </a:spcBef>
            </a:pPr>
            <a:r>
              <a:rPr sz="1050" spc="-65" dirty="0">
                <a:solidFill>
                  <a:srgbClr val="FFFFFF"/>
                </a:solidFill>
                <a:latin typeface="Calibri"/>
                <a:cs typeface="Calibri"/>
              </a:rPr>
              <a:t>5.</a:t>
            </a:r>
            <a:r>
              <a:rPr sz="1050" spc="-20" dirty="0">
                <a:solidFill>
                  <a:srgbClr val="FFFFFF"/>
                </a:solidFill>
                <a:latin typeface="Calibri"/>
                <a:cs typeface="Calibri"/>
              </a:rPr>
              <a:t> </a:t>
            </a:r>
            <a:r>
              <a:rPr sz="1050" spc="-40" dirty="0">
                <a:solidFill>
                  <a:srgbClr val="FFFFFF"/>
                </a:solidFill>
                <a:latin typeface="Calibri"/>
                <a:cs typeface="Calibri"/>
              </a:rPr>
              <a:t>For</a:t>
            </a:r>
            <a:r>
              <a:rPr sz="1050" spc="-20" dirty="0">
                <a:solidFill>
                  <a:srgbClr val="FFFFFF"/>
                </a:solidFill>
                <a:latin typeface="Calibri"/>
                <a:cs typeface="Calibri"/>
              </a:rPr>
              <a:t> </a:t>
            </a:r>
            <a:r>
              <a:rPr sz="1050" spc="-10" dirty="0">
                <a:solidFill>
                  <a:srgbClr val="FFFFFF"/>
                </a:solidFill>
                <a:latin typeface="Calibri"/>
                <a:cs typeface="Calibri"/>
              </a:rPr>
              <a:t>large</a:t>
            </a:r>
            <a:r>
              <a:rPr sz="1050" spc="-20" dirty="0">
                <a:solidFill>
                  <a:srgbClr val="FFFFFF"/>
                </a:solidFill>
                <a:latin typeface="Calibri"/>
                <a:cs typeface="Calibri"/>
              </a:rPr>
              <a:t> </a:t>
            </a:r>
            <a:r>
              <a:rPr sz="1050" spc="-30" dirty="0">
                <a:solidFill>
                  <a:srgbClr val="FFFFFF"/>
                </a:solidFill>
                <a:latin typeface="Calibri"/>
                <a:cs typeface="Calibri"/>
              </a:rPr>
              <a:t>units,</a:t>
            </a:r>
            <a:r>
              <a:rPr sz="1050" spc="-20" dirty="0">
                <a:solidFill>
                  <a:srgbClr val="FFFFFF"/>
                </a:solidFill>
                <a:latin typeface="Calibri"/>
                <a:cs typeface="Calibri"/>
              </a:rPr>
              <a:t> </a:t>
            </a:r>
            <a:r>
              <a:rPr sz="1050" dirty="0">
                <a:solidFill>
                  <a:srgbClr val="FFFFFF"/>
                </a:solidFill>
                <a:latin typeface="Calibri"/>
                <a:cs typeface="Calibri"/>
              </a:rPr>
              <a:t>use</a:t>
            </a:r>
            <a:r>
              <a:rPr sz="1050" spc="-20" dirty="0">
                <a:solidFill>
                  <a:srgbClr val="FFFFFF"/>
                </a:solidFill>
                <a:latin typeface="Calibri"/>
                <a:cs typeface="Calibri"/>
              </a:rPr>
              <a:t> </a:t>
            </a:r>
            <a:r>
              <a:rPr sz="1050" dirty="0">
                <a:solidFill>
                  <a:srgbClr val="FFFFFF"/>
                </a:solidFill>
                <a:latin typeface="Calibri"/>
                <a:cs typeface="Calibri"/>
              </a:rPr>
              <a:t>a</a:t>
            </a:r>
            <a:r>
              <a:rPr sz="1050" spc="-20" dirty="0">
                <a:solidFill>
                  <a:srgbClr val="FFFFFF"/>
                </a:solidFill>
                <a:latin typeface="Calibri"/>
                <a:cs typeface="Calibri"/>
              </a:rPr>
              <a:t> small </a:t>
            </a:r>
            <a:r>
              <a:rPr sz="1050" spc="-30" dirty="0">
                <a:solidFill>
                  <a:srgbClr val="FFFFFF"/>
                </a:solidFill>
                <a:latin typeface="Calibri"/>
                <a:cs typeface="Calibri"/>
              </a:rPr>
              <a:t>group</a:t>
            </a:r>
            <a:r>
              <a:rPr sz="1050" spc="-20" dirty="0">
                <a:solidFill>
                  <a:srgbClr val="FFFFFF"/>
                </a:solidFill>
                <a:latin typeface="Calibri"/>
                <a:cs typeface="Calibri"/>
              </a:rPr>
              <a:t> </a:t>
            </a:r>
            <a:r>
              <a:rPr sz="1050" spc="-40" dirty="0">
                <a:solidFill>
                  <a:srgbClr val="FFFFFF"/>
                </a:solidFill>
                <a:latin typeface="Calibri"/>
                <a:cs typeface="Calibri"/>
              </a:rPr>
              <a:t>of</a:t>
            </a:r>
            <a:r>
              <a:rPr sz="1050" spc="-15" dirty="0">
                <a:solidFill>
                  <a:srgbClr val="FFFFFF"/>
                </a:solidFill>
                <a:latin typeface="Calibri"/>
                <a:cs typeface="Calibri"/>
              </a:rPr>
              <a:t> </a:t>
            </a:r>
            <a:r>
              <a:rPr sz="1050" spc="-30" dirty="0">
                <a:solidFill>
                  <a:srgbClr val="FFFFFF"/>
                </a:solidFill>
                <a:latin typeface="Calibri"/>
                <a:cs typeface="Calibri"/>
              </a:rPr>
              <a:t>older</a:t>
            </a:r>
            <a:r>
              <a:rPr sz="1050" spc="-20" dirty="0">
                <a:solidFill>
                  <a:srgbClr val="FFFFFF"/>
                </a:solidFill>
                <a:latin typeface="Calibri"/>
                <a:cs typeface="Calibri"/>
              </a:rPr>
              <a:t> </a:t>
            </a:r>
            <a:r>
              <a:rPr sz="1050" spc="-45" dirty="0">
                <a:solidFill>
                  <a:srgbClr val="FFFFFF"/>
                </a:solidFill>
                <a:latin typeface="Calibri"/>
                <a:cs typeface="Calibri"/>
              </a:rPr>
              <a:t>youth</a:t>
            </a:r>
            <a:r>
              <a:rPr sz="1050" spc="-20" dirty="0">
                <a:solidFill>
                  <a:srgbClr val="FFFFFF"/>
                </a:solidFill>
                <a:latin typeface="Calibri"/>
                <a:cs typeface="Calibri"/>
              </a:rPr>
              <a:t> </a:t>
            </a:r>
            <a:r>
              <a:rPr sz="1050" spc="-25" dirty="0">
                <a:solidFill>
                  <a:srgbClr val="FFFFFF"/>
                </a:solidFill>
                <a:latin typeface="Calibri"/>
                <a:cs typeface="Calibri"/>
              </a:rPr>
              <a:t>and </a:t>
            </a:r>
            <a:r>
              <a:rPr sz="1050" spc="-10" dirty="0">
                <a:solidFill>
                  <a:srgbClr val="FFFFFF"/>
                </a:solidFill>
                <a:latin typeface="Calibri"/>
                <a:cs typeface="Calibri"/>
              </a:rPr>
              <a:t>clearly</a:t>
            </a:r>
            <a:r>
              <a:rPr sz="1050" spc="-5" dirty="0">
                <a:solidFill>
                  <a:srgbClr val="FFFFFF"/>
                </a:solidFill>
                <a:latin typeface="Calibri"/>
                <a:cs typeface="Calibri"/>
              </a:rPr>
              <a:t> </a:t>
            </a:r>
            <a:r>
              <a:rPr sz="1050" spc="-20" dirty="0">
                <a:solidFill>
                  <a:srgbClr val="FFFFFF"/>
                </a:solidFill>
                <a:latin typeface="Calibri"/>
                <a:cs typeface="Calibri"/>
              </a:rPr>
              <a:t>explain</a:t>
            </a:r>
            <a:r>
              <a:rPr sz="1050" dirty="0">
                <a:solidFill>
                  <a:srgbClr val="FFFFFF"/>
                </a:solidFill>
                <a:latin typeface="Calibri"/>
                <a:cs typeface="Calibri"/>
              </a:rPr>
              <a:t> </a:t>
            </a:r>
            <a:r>
              <a:rPr sz="1050" spc="-10" dirty="0">
                <a:solidFill>
                  <a:srgbClr val="FFFFFF"/>
                </a:solidFill>
                <a:latin typeface="Calibri"/>
                <a:cs typeface="Calibri"/>
              </a:rPr>
              <a:t>roles.</a:t>
            </a:r>
            <a:endParaRPr sz="1050">
              <a:latin typeface="Calibri"/>
              <a:cs typeface="Calibri"/>
            </a:endParaRPr>
          </a:p>
        </p:txBody>
      </p:sp>
      <p:pic>
        <p:nvPicPr>
          <p:cNvPr id="16" name="object 16"/>
          <p:cNvPicPr/>
          <p:nvPr/>
        </p:nvPicPr>
        <p:blipFill>
          <a:blip r:embed="rId7" cstate="print"/>
          <a:stretch>
            <a:fillRect/>
          </a:stretch>
        </p:blipFill>
        <p:spPr>
          <a:xfrm>
            <a:off x="4000512" y="3206153"/>
            <a:ext cx="2838450" cy="1524000"/>
          </a:xfrm>
          <a:prstGeom prst="rect">
            <a:avLst/>
          </a:prstGeom>
        </p:spPr>
      </p:pic>
      <p:sp>
        <p:nvSpPr>
          <p:cNvPr id="17" name="object 17"/>
          <p:cNvSpPr txBox="1"/>
          <p:nvPr/>
        </p:nvSpPr>
        <p:spPr>
          <a:xfrm>
            <a:off x="3987807" y="4738170"/>
            <a:ext cx="2424430" cy="381000"/>
          </a:xfrm>
          <a:prstGeom prst="rect">
            <a:avLst/>
          </a:prstGeom>
        </p:spPr>
        <p:txBody>
          <a:bodyPr vert="horz" wrap="square" lIns="0" tIns="12700" rIns="0" bIns="0" rtlCol="0">
            <a:spAutoFit/>
          </a:bodyPr>
          <a:lstStyle/>
          <a:p>
            <a:pPr marL="12700" marR="5080">
              <a:lnSpc>
                <a:spcPct val="111100"/>
              </a:lnSpc>
              <a:spcBef>
                <a:spcPts val="100"/>
              </a:spcBef>
            </a:pPr>
            <a:r>
              <a:rPr sz="1050" spc="-65" dirty="0">
                <a:solidFill>
                  <a:srgbClr val="FFFFFF"/>
                </a:solidFill>
                <a:latin typeface="Calibri"/>
                <a:cs typeface="Calibri"/>
              </a:rPr>
              <a:t>6.</a:t>
            </a:r>
            <a:r>
              <a:rPr sz="1050" spc="-10" dirty="0">
                <a:solidFill>
                  <a:srgbClr val="FFFFFF"/>
                </a:solidFill>
                <a:latin typeface="Calibri"/>
                <a:cs typeface="Calibri"/>
              </a:rPr>
              <a:t> </a:t>
            </a:r>
            <a:r>
              <a:rPr sz="1050" dirty="0">
                <a:solidFill>
                  <a:srgbClr val="FFFFFF"/>
                </a:solidFill>
                <a:latin typeface="Calibri"/>
                <a:cs typeface="Calibri"/>
              </a:rPr>
              <a:t>Safe</a:t>
            </a:r>
            <a:r>
              <a:rPr sz="1050" spc="-10" dirty="0">
                <a:solidFill>
                  <a:srgbClr val="FFFFFF"/>
                </a:solidFill>
                <a:latin typeface="Calibri"/>
                <a:cs typeface="Calibri"/>
              </a:rPr>
              <a:t> Swim </a:t>
            </a:r>
            <a:r>
              <a:rPr sz="1050" spc="-20" dirty="0">
                <a:solidFill>
                  <a:srgbClr val="FFFFFF"/>
                </a:solidFill>
                <a:latin typeface="Calibri"/>
                <a:cs typeface="Calibri"/>
              </a:rPr>
              <a:t>Defense</a:t>
            </a:r>
            <a:r>
              <a:rPr sz="1050" spc="-5" dirty="0">
                <a:solidFill>
                  <a:srgbClr val="FFFFFF"/>
                </a:solidFill>
                <a:latin typeface="Calibri"/>
                <a:cs typeface="Calibri"/>
              </a:rPr>
              <a:t> </a:t>
            </a:r>
            <a:r>
              <a:rPr sz="1050" spc="-20" dirty="0">
                <a:solidFill>
                  <a:srgbClr val="FFFFFF"/>
                </a:solidFill>
                <a:latin typeface="Calibri"/>
                <a:cs typeface="Calibri"/>
              </a:rPr>
              <a:t>applies</a:t>
            </a:r>
            <a:r>
              <a:rPr sz="1050" spc="-10" dirty="0">
                <a:solidFill>
                  <a:srgbClr val="FFFFFF"/>
                </a:solidFill>
                <a:latin typeface="Calibri"/>
                <a:cs typeface="Calibri"/>
              </a:rPr>
              <a:t> </a:t>
            </a:r>
            <a:r>
              <a:rPr sz="1050" spc="-30" dirty="0">
                <a:solidFill>
                  <a:srgbClr val="FFFFFF"/>
                </a:solidFill>
                <a:latin typeface="Calibri"/>
                <a:cs typeface="Calibri"/>
              </a:rPr>
              <a:t>during</a:t>
            </a:r>
            <a:r>
              <a:rPr sz="1050" spc="-10" dirty="0">
                <a:solidFill>
                  <a:srgbClr val="FFFFFF"/>
                </a:solidFill>
                <a:latin typeface="Calibri"/>
                <a:cs typeface="Calibri"/>
              </a:rPr>
              <a:t> </a:t>
            </a:r>
            <a:r>
              <a:rPr sz="1050" spc="-35" dirty="0">
                <a:solidFill>
                  <a:srgbClr val="FFFFFF"/>
                </a:solidFill>
                <a:latin typeface="Calibri"/>
                <a:cs typeface="Calibri"/>
              </a:rPr>
              <a:t>setup,</a:t>
            </a:r>
            <a:r>
              <a:rPr sz="1050" spc="-5" dirty="0">
                <a:solidFill>
                  <a:srgbClr val="FFFFFF"/>
                </a:solidFill>
                <a:latin typeface="Calibri"/>
                <a:cs typeface="Calibri"/>
              </a:rPr>
              <a:t> </a:t>
            </a:r>
            <a:r>
              <a:rPr sz="1050" spc="-25" dirty="0">
                <a:solidFill>
                  <a:srgbClr val="FFFFFF"/>
                </a:solidFill>
                <a:latin typeface="Calibri"/>
                <a:cs typeface="Calibri"/>
              </a:rPr>
              <a:t>so </a:t>
            </a:r>
            <a:r>
              <a:rPr sz="1050" dirty="0">
                <a:solidFill>
                  <a:srgbClr val="FFFFFF"/>
                </a:solidFill>
                <a:latin typeface="Calibri"/>
                <a:cs typeface="Calibri"/>
              </a:rPr>
              <a:t>assign</a:t>
            </a:r>
            <a:r>
              <a:rPr sz="1050" spc="-5" dirty="0">
                <a:solidFill>
                  <a:srgbClr val="FFFFFF"/>
                </a:solidFill>
                <a:latin typeface="Calibri"/>
                <a:cs typeface="Calibri"/>
              </a:rPr>
              <a:t> </a:t>
            </a:r>
            <a:r>
              <a:rPr sz="1050" spc="-10" dirty="0">
                <a:solidFill>
                  <a:srgbClr val="FFFFFF"/>
                </a:solidFill>
                <a:latin typeface="Calibri"/>
                <a:cs typeface="Calibri"/>
              </a:rPr>
              <a:t>buddies.</a:t>
            </a:r>
            <a:endParaRPr sz="1050">
              <a:latin typeface="Calibri"/>
              <a:cs typeface="Calibri"/>
            </a:endParaRPr>
          </a:p>
        </p:txBody>
      </p:sp>
      <p:pic>
        <p:nvPicPr>
          <p:cNvPr id="18" name="object 18"/>
          <p:cNvPicPr/>
          <p:nvPr/>
        </p:nvPicPr>
        <p:blipFill>
          <a:blip r:embed="rId8" cstate="print"/>
          <a:stretch>
            <a:fillRect/>
          </a:stretch>
        </p:blipFill>
        <p:spPr>
          <a:xfrm>
            <a:off x="4000512" y="5293118"/>
            <a:ext cx="2838450" cy="1524000"/>
          </a:xfrm>
          <a:prstGeom prst="rect">
            <a:avLst/>
          </a:prstGeom>
        </p:spPr>
      </p:pic>
      <p:sp>
        <p:nvSpPr>
          <p:cNvPr id="19" name="object 19"/>
          <p:cNvSpPr txBox="1"/>
          <p:nvPr/>
        </p:nvSpPr>
        <p:spPr>
          <a:xfrm>
            <a:off x="3987807" y="6842138"/>
            <a:ext cx="1586865" cy="185420"/>
          </a:xfrm>
          <a:prstGeom prst="rect">
            <a:avLst/>
          </a:prstGeom>
        </p:spPr>
        <p:txBody>
          <a:bodyPr vert="horz" wrap="square" lIns="0" tIns="12700" rIns="0" bIns="0" rtlCol="0">
            <a:spAutoFit/>
          </a:bodyPr>
          <a:lstStyle/>
          <a:p>
            <a:pPr marL="12700">
              <a:lnSpc>
                <a:spcPct val="100000"/>
              </a:lnSpc>
              <a:spcBef>
                <a:spcPts val="100"/>
              </a:spcBef>
            </a:pPr>
            <a:r>
              <a:rPr sz="1050" spc="-65" dirty="0">
                <a:solidFill>
                  <a:srgbClr val="FFFFFF"/>
                </a:solidFill>
                <a:latin typeface="Calibri"/>
                <a:cs typeface="Calibri"/>
              </a:rPr>
              <a:t>7.</a:t>
            </a:r>
            <a:r>
              <a:rPr sz="1050" dirty="0">
                <a:solidFill>
                  <a:srgbClr val="FFFFFF"/>
                </a:solidFill>
                <a:latin typeface="Calibri"/>
                <a:cs typeface="Calibri"/>
              </a:rPr>
              <a:t> Assign</a:t>
            </a:r>
            <a:r>
              <a:rPr sz="1050" spc="5" dirty="0">
                <a:solidFill>
                  <a:srgbClr val="FFFFFF"/>
                </a:solidFill>
                <a:latin typeface="Calibri"/>
                <a:cs typeface="Calibri"/>
              </a:rPr>
              <a:t> </a:t>
            </a:r>
            <a:r>
              <a:rPr sz="1050" spc="-20" dirty="0">
                <a:solidFill>
                  <a:srgbClr val="FFFFFF"/>
                </a:solidFill>
                <a:latin typeface="Calibri"/>
                <a:cs typeface="Calibri"/>
              </a:rPr>
              <a:t>response</a:t>
            </a:r>
            <a:r>
              <a:rPr sz="1050" spc="5" dirty="0">
                <a:solidFill>
                  <a:srgbClr val="FFFFFF"/>
                </a:solidFill>
                <a:latin typeface="Calibri"/>
                <a:cs typeface="Calibri"/>
              </a:rPr>
              <a:t> </a:t>
            </a:r>
            <a:r>
              <a:rPr sz="1050" spc="-10" dirty="0">
                <a:solidFill>
                  <a:srgbClr val="FFFFFF"/>
                </a:solidFill>
                <a:latin typeface="Calibri"/>
                <a:cs typeface="Calibri"/>
              </a:rPr>
              <a:t>personnel.</a:t>
            </a:r>
            <a:endParaRPr sz="1050">
              <a:latin typeface="Calibri"/>
              <a:cs typeface="Calibri"/>
            </a:endParaRPr>
          </a:p>
        </p:txBody>
      </p:sp>
      <p:pic>
        <p:nvPicPr>
          <p:cNvPr id="20" name="object 20"/>
          <p:cNvPicPr/>
          <p:nvPr/>
        </p:nvPicPr>
        <p:blipFill>
          <a:blip r:embed="rId9" cstate="print"/>
          <a:stretch>
            <a:fillRect/>
          </a:stretch>
        </p:blipFill>
        <p:spPr>
          <a:xfrm>
            <a:off x="4000512" y="7201534"/>
            <a:ext cx="2838450" cy="1524012"/>
          </a:xfrm>
          <a:prstGeom prst="rect">
            <a:avLst/>
          </a:prstGeom>
        </p:spPr>
      </p:pic>
      <p:sp>
        <p:nvSpPr>
          <p:cNvPr id="21" name="object 21"/>
          <p:cNvSpPr txBox="1"/>
          <p:nvPr/>
        </p:nvSpPr>
        <p:spPr>
          <a:xfrm>
            <a:off x="3987807" y="8755181"/>
            <a:ext cx="1932939" cy="185420"/>
          </a:xfrm>
          <a:prstGeom prst="rect">
            <a:avLst/>
          </a:prstGeom>
        </p:spPr>
        <p:txBody>
          <a:bodyPr vert="horz" wrap="square" lIns="0" tIns="12700" rIns="0" bIns="0" rtlCol="0">
            <a:spAutoFit/>
          </a:bodyPr>
          <a:lstStyle/>
          <a:p>
            <a:pPr marL="12700">
              <a:lnSpc>
                <a:spcPct val="100000"/>
              </a:lnSpc>
              <a:spcBef>
                <a:spcPts val="100"/>
              </a:spcBef>
            </a:pPr>
            <a:r>
              <a:rPr sz="1050" spc="-65" dirty="0">
                <a:solidFill>
                  <a:srgbClr val="FFFFFF"/>
                </a:solidFill>
                <a:latin typeface="Calibri"/>
                <a:cs typeface="Calibri"/>
              </a:rPr>
              <a:t>8.</a:t>
            </a:r>
            <a:r>
              <a:rPr sz="1050" spc="-20" dirty="0">
                <a:solidFill>
                  <a:srgbClr val="FFFFFF"/>
                </a:solidFill>
                <a:latin typeface="Calibri"/>
                <a:cs typeface="Calibri"/>
              </a:rPr>
              <a:t> </a:t>
            </a:r>
            <a:r>
              <a:rPr sz="1050" spc="-10" dirty="0">
                <a:solidFill>
                  <a:srgbClr val="FFFFFF"/>
                </a:solidFill>
                <a:latin typeface="Calibri"/>
                <a:cs typeface="Calibri"/>
              </a:rPr>
              <a:t>Post</a:t>
            </a:r>
            <a:r>
              <a:rPr sz="1050" spc="-15" dirty="0">
                <a:solidFill>
                  <a:srgbClr val="FFFFFF"/>
                </a:solidFill>
                <a:latin typeface="Calibri"/>
                <a:cs typeface="Calibri"/>
              </a:rPr>
              <a:t> </a:t>
            </a:r>
            <a:r>
              <a:rPr sz="1050" dirty="0">
                <a:solidFill>
                  <a:srgbClr val="FFFFFF"/>
                </a:solidFill>
                <a:latin typeface="Calibri"/>
                <a:cs typeface="Calibri"/>
              </a:rPr>
              <a:t>a</a:t>
            </a:r>
            <a:r>
              <a:rPr sz="1050" spc="-15" dirty="0">
                <a:solidFill>
                  <a:srgbClr val="FFFFFF"/>
                </a:solidFill>
                <a:latin typeface="Calibri"/>
                <a:cs typeface="Calibri"/>
              </a:rPr>
              <a:t> </a:t>
            </a:r>
            <a:r>
              <a:rPr sz="1050" spc="-45" dirty="0">
                <a:solidFill>
                  <a:srgbClr val="FFFFFF"/>
                </a:solidFill>
                <a:latin typeface="Calibri"/>
                <a:cs typeface="Calibri"/>
              </a:rPr>
              <a:t>lookout</a:t>
            </a:r>
            <a:r>
              <a:rPr sz="1050" spc="-15" dirty="0">
                <a:solidFill>
                  <a:srgbClr val="FFFFFF"/>
                </a:solidFill>
                <a:latin typeface="Calibri"/>
                <a:cs typeface="Calibri"/>
              </a:rPr>
              <a:t> </a:t>
            </a:r>
            <a:r>
              <a:rPr sz="1050" spc="-30" dirty="0">
                <a:solidFill>
                  <a:srgbClr val="FFFFFF"/>
                </a:solidFill>
                <a:latin typeface="Calibri"/>
                <a:cs typeface="Calibri"/>
              </a:rPr>
              <a:t>prior</a:t>
            </a:r>
            <a:r>
              <a:rPr sz="1050" spc="-15" dirty="0">
                <a:solidFill>
                  <a:srgbClr val="FFFFFF"/>
                </a:solidFill>
                <a:latin typeface="Calibri"/>
                <a:cs typeface="Calibri"/>
              </a:rPr>
              <a:t> </a:t>
            </a:r>
            <a:r>
              <a:rPr sz="1050" spc="-60" dirty="0">
                <a:solidFill>
                  <a:srgbClr val="FFFFFF"/>
                </a:solidFill>
                <a:latin typeface="Calibri"/>
                <a:cs typeface="Calibri"/>
              </a:rPr>
              <a:t>to</a:t>
            </a:r>
            <a:r>
              <a:rPr sz="1050" spc="-20" dirty="0">
                <a:solidFill>
                  <a:srgbClr val="FFFFFF"/>
                </a:solidFill>
                <a:latin typeface="Calibri"/>
                <a:cs typeface="Calibri"/>
              </a:rPr>
              <a:t> </a:t>
            </a:r>
            <a:r>
              <a:rPr sz="1050" spc="-25" dirty="0">
                <a:solidFill>
                  <a:srgbClr val="FFFFFF"/>
                </a:solidFill>
                <a:latin typeface="Calibri"/>
                <a:cs typeface="Calibri"/>
              </a:rPr>
              <a:t>water</a:t>
            </a:r>
            <a:r>
              <a:rPr sz="1050" spc="-15" dirty="0">
                <a:solidFill>
                  <a:srgbClr val="FFFFFF"/>
                </a:solidFill>
                <a:latin typeface="Calibri"/>
                <a:cs typeface="Calibri"/>
              </a:rPr>
              <a:t> </a:t>
            </a:r>
            <a:r>
              <a:rPr sz="1050" spc="-10" dirty="0">
                <a:solidFill>
                  <a:srgbClr val="FFFFFF"/>
                </a:solidFill>
                <a:latin typeface="Calibri"/>
                <a:cs typeface="Calibri"/>
              </a:rPr>
              <a:t>entry.</a:t>
            </a:r>
            <a:endParaRPr sz="105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76274" y="9662281"/>
            <a:ext cx="339090" cy="339090"/>
          </a:xfrm>
          <a:custGeom>
            <a:avLst/>
            <a:gdLst/>
            <a:ahLst/>
            <a:cxnLst/>
            <a:rect l="l" t="t" r="r" b="b"/>
            <a:pathLst>
              <a:path w="339090" h="339090">
                <a:moveTo>
                  <a:pt x="338988" y="0"/>
                </a:moveTo>
                <a:lnTo>
                  <a:pt x="0" y="0"/>
                </a:lnTo>
                <a:lnTo>
                  <a:pt x="0" y="338988"/>
                </a:lnTo>
                <a:lnTo>
                  <a:pt x="338988" y="338988"/>
                </a:lnTo>
                <a:lnTo>
                  <a:pt x="338988" y="0"/>
                </a:lnTo>
                <a:close/>
              </a:path>
            </a:pathLst>
          </a:custGeom>
          <a:solidFill>
            <a:srgbClr val="D12027"/>
          </a:solidFill>
        </p:spPr>
        <p:txBody>
          <a:bodyPr wrap="square" lIns="0" tIns="0" rIns="0" bIns="0" rtlCol="0"/>
          <a:lstStyle/>
          <a:p>
            <a:endParaRPr/>
          </a:p>
        </p:txBody>
      </p:sp>
      <p:sp>
        <p:nvSpPr>
          <p:cNvPr id="3" name="object 3"/>
          <p:cNvSpPr txBox="1"/>
          <p:nvPr/>
        </p:nvSpPr>
        <p:spPr>
          <a:xfrm>
            <a:off x="6116561" y="9717640"/>
            <a:ext cx="1493520" cy="162560"/>
          </a:xfrm>
          <a:prstGeom prst="rect">
            <a:avLst/>
          </a:prstGeom>
        </p:spPr>
        <p:txBody>
          <a:bodyPr vert="horz" wrap="square" lIns="0" tIns="12700" rIns="0" bIns="0" rtlCol="0">
            <a:spAutoFit/>
          </a:bodyPr>
          <a:lstStyle/>
          <a:p>
            <a:pPr marL="12700">
              <a:lnSpc>
                <a:spcPct val="100000"/>
              </a:lnSpc>
              <a:spcBef>
                <a:spcPts val="100"/>
              </a:spcBef>
              <a:tabLst>
                <a:tab pos="1378585" algn="l"/>
              </a:tabLst>
            </a:pPr>
            <a:r>
              <a:rPr sz="800" i="1" spc="-50" dirty="0">
                <a:solidFill>
                  <a:srgbClr val="262324"/>
                </a:solidFill>
                <a:latin typeface="Calibri"/>
                <a:cs typeface="Calibri"/>
              </a:rPr>
              <a:t>Chapter</a:t>
            </a:r>
            <a:r>
              <a:rPr sz="800" i="1" spc="10" dirty="0">
                <a:solidFill>
                  <a:srgbClr val="262324"/>
                </a:solidFill>
                <a:latin typeface="Calibri"/>
                <a:cs typeface="Calibri"/>
              </a:rPr>
              <a:t> </a:t>
            </a:r>
            <a:r>
              <a:rPr sz="800" i="1" spc="-50" dirty="0">
                <a:solidFill>
                  <a:srgbClr val="262324"/>
                </a:solidFill>
                <a:latin typeface="Calibri"/>
                <a:cs typeface="Calibri"/>
              </a:rPr>
              <a:t>7:</a:t>
            </a:r>
            <a:r>
              <a:rPr sz="800" i="1" spc="15" dirty="0">
                <a:solidFill>
                  <a:srgbClr val="262324"/>
                </a:solidFill>
                <a:latin typeface="Calibri"/>
                <a:cs typeface="Calibri"/>
              </a:rPr>
              <a:t> </a:t>
            </a:r>
            <a:r>
              <a:rPr sz="800" i="1" spc="-50" dirty="0">
                <a:solidFill>
                  <a:srgbClr val="262324"/>
                </a:solidFill>
                <a:latin typeface="Calibri"/>
                <a:cs typeface="Calibri"/>
              </a:rPr>
              <a:t>Swimming</a:t>
            </a:r>
            <a:r>
              <a:rPr sz="800" i="1" spc="10" dirty="0">
                <a:solidFill>
                  <a:srgbClr val="262324"/>
                </a:solidFill>
                <a:latin typeface="Calibri"/>
                <a:cs typeface="Calibri"/>
              </a:rPr>
              <a:t> </a:t>
            </a:r>
            <a:r>
              <a:rPr sz="800" i="1" spc="-10" dirty="0">
                <a:solidFill>
                  <a:srgbClr val="262324"/>
                </a:solidFill>
                <a:latin typeface="Calibri"/>
                <a:cs typeface="Calibri"/>
              </a:rPr>
              <a:t>Locations</a:t>
            </a:r>
            <a:r>
              <a:rPr sz="800" i="1" dirty="0">
                <a:solidFill>
                  <a:srgbClr val="262324"/>
                </a:solidFill>
                <a:latin typeface="Calibri"/>
                <a:cs typeface="Calibri"/>
              </a:rPr>
              <a:t>	</a:t>
            </a:r>
            <a:r>
              <a:rPr sz="900" b="1" spc="-25" dirty="0">
                <a:solidFill>
                  <a:srgbClr val="FFFFFF"/>
                </a:solidFill>
                <a:latin typeface="Calibri"/>
                <a:cs typeface="Calibri"/>
              </a:rPr>
              <a:t>73</a:t>
            </a:r>
            <a:endParaRPr sz="900">
              <a:latin typeface="Calibri"/>
              <a:cs typeface="Calibri"/>
            </a:endParaRPr>
          </a:p>
        </p:txBody>
      </p:sp>
      <p:grpSp>
        <p:nvGrpSpPr>
          <p:cNvPr id="4" name="object 4"/>
          <p:cNvGrpSpPr/>
          <p:nvPr/>
        </p:nvGrpSpPr>
        <p:grpSpPr>
          <a:xfrm>
            <a:off x="742950" y="514350"/>
            <a:ext cx="6287135" cy="8801735"/>
            <a:chOff x="742950" y="514350"/>
            <a:chExt cx="6287135" cy="8801735"/>
          </a:xfrm>
        </p:grpSpPr>
        <p:sp>
          <p:nvSpPr>
            <p:cNvPr id="5" name="object 5"/>
            <p:cNvSpPr/>
            <p:nvPr/>
          </p:nvSpPr>
          <p:spPr>
            <a:xfrm>
              <a:off x="742950" y="514350"/>
              <a:ext cx="6287135" cy="8801735"/>
            </a:xfrm>
            <a:custGeom>
              <a:avLst/>
              <a:gdLst/>
              <a:ahLst/>
              <a:cxnLst/>
              <a:rect l="l" t="t" r="r" b="b"/>
              <a:pathLst>
                <a:path w="6287134" h="8801735">
                  <a:moveTo>
                    <a:pt x="6286512" y="0"/>
                  </a:moveTo>
                  <a:lnTo>
                    <a:pt x="0" y="0"/>
                  </a:lnTo>
                  <a:lnTo>
                    <a:pt x="0" y="8801112"/>
                  </a:lnTo>
                  <a:lnTo>
                    <a:pt x="6286512" y="8801112"/>
                  </a:lnTo>
                  <a:lnTo>
                    <a:pt x="6286512" y="0"/>
                  </a:lnTo>
                  <a:close/>
                </a:path>
              </a:pathLst>
            </a:custGeom>
            <a:solidFill>
              <a:srgbClr val="D12027"/>
            </a:solidFill>
          </p:spPr>
          <p:txBody>
            <a:bodyPr wrap="square" lIns="0" tIns="0" rIns="0" bIns="0" rtlCol="0"/>
            <a:lstStyle/>
            <a:p>
              <a:endParaRPr/>
            </a:p>
          </p:txBody>
        </p:sp>
        <p:pic>
          <p:nvPicPr>
            <p:cNvPr id="6" name="object 6"/>
            <p:cNvPicPr/>
            <p:nvPr/>
          </p:nvPicPr>
          <p:blipFill>
            <a:blip r:embed="rId2" cstate="print"/>
            <a:stretch>
              <a:fillRect/>
            </a:stretch>
          </p:blipFill>
          <p:spPr>
            <a:xfrm>
              <a:off x="941781" y="666965"/>
              <a:ext cx="2838475" cy="1524012"/>
            </a:xfrm>
            <a:prstGeom prst="rect">
              <a:avLst/>
            </a:prstGeom>
          </p:spPr>
        </p:pic>
      </p:grpSp>
      <p:sp>
        <p:nvSpPr>
          <p:cNvPr id="7" name="object 7"/>
          <p:cNvSpPr txBox="1"/>
          <p:nvPr/>
        </p:nvSpPr>
        <p:spPr>
          <a:xfrm>
            <a:off x="929081" y="2203220"/>
            <a:ext cx="2489835" cy="381000"/>
          </a:xfrm>
          <a:prstGeom prst="rect">
            <a:avLst/>
          </a:prstGeom>
        </p:spPr>
        <p:txBody>
          <a:bodyPr vert="horz" wrap="square" lIns="0" tIns="12700" rIns="0" bIns="0" rtlCol="0">
            <a:spAutoFit/>
          </a:bodyPr>
          <a:lstStyle/>
          <a:p>
            <a:pPr marL="12700" marR="5080">
              <a:lnSpc>
                <a:spcPct val="111100"/>
              </a:lnSpc>
              <a:spcBef>
                <a:spcPts val="100"/>
              </a:spcBef>
            </a:pPr>
            <a:r>
              <a:rPr sz="1050" spc="-65" dirty="0">
                <a:solidFill>
                  <a:srgbClr val="FFFFFF"/>
                </a:solidFill>
                <a:latin typeface="Calibri"/>
                <a:cs typeface="Calibri"/>
              </a:rPr>
              <a:t>9.</a:t>
            </a:r>
            <a:r>
              <a:rPr sz="1050" spc="-20" dirty="0">
                <a:solidFill>
                  <a:srgbClr val="FFFFFF"/>
                </a:solidFill>
                <a:latin typeface="Calibri"/>
                <a:cs typeface="Calibri"/>
              </a:rPr>
              <a:t> </a:t>
            </a:r>
            <a:r>
              <a:rPr sz="1050" dirty="0">
                <a:solidFill>
                  <a:srgbClr val="FFFFFF"/>
                </a:solidFill>
                <a:latin typeface="Calibri"/>
                <a:cs typeface="Calibri"/>
              </a:rPr>
              <a:t>Check</a:t>
            </a:r>
            <a:r>
              <a:rPr sz="1050" spc="-15" dirty="0">
                <a:solidFill>
                  <a:srgbClr val="FFFFFF"/>
                </a:solidFill>
                <a:latin typeface="Calibri"/>
                <a:cs typeface="Calibri"/>
              </a:rPr>
              <a:t> </a:t>
            </a:r>
            <a:r>
              <a:rPr sz="1050" spc="-20" dirty="0">
                <a:solidFill>
                  <a:srgbClr val="FFFFFF"/>
                </a:solidFill>
                <a:latin typeface="Calibri"/>
                <a:cs typeface="Calibri"/>
              </a:rPr>
              <a:t>shallow </a:t>
            </a:r>
            <a:r>
              <a:rPr sz="1050" spc="-25" dirty="0">
                <a:solidFill>
                  <a:srgbClr val="FFFFFF"/>
                </a:solidFill>
                <a:latin typeface="Calibri"/>
                <a:cs typeface="Calibri"/>
              </a:rPr>
              <a:t>water</a:t>
            </a:r>
            <a:r>
              <a:rPr sz="1050" spc="-15" dirty="0">
                <a:solidFill>
                  <a:srgbClr val="FFFFFF"/>
                </a:solidFill>
                <a:latin typeface="Calibri"/>
                <a:cs typeface="Calibri"/>
              </a:rPr>
              <a:t> </a:t>
            </a:r>
            <a:r>
              <a:rPr sz="1050" spc="-35" dirty="0">
                <a:solidFill>
                  <a:srgbClr val="FFFFFF"/>
                </a:solidFill>
                <a:latin typeface="Calibri"/>
                <a:cs typeface="Calibri"/>
              </a:rPr>
              <a:t>with</a:t>
            </a:r>
            <a:r>
              <a:rPr sz="1050" spc="-15" dirty="0">
                <a:solidFill>
                  <a:srgbClr val="FFFFFF"/>
                </a:solidFill>
                <a:latin typeface="Calibri"/>
                <a:cs typeface="Calibri"/>
              </a:rPr>
              <a:t> </a:t>
            </a:r>
            <a:r>
              <a:rPr sz="1050" dirty="0">
                <a:solidFill>
                  <a:srgbClr val="FFFFFF"/>
                </a:solidFill>
                <a:latin typeface="Calibri"/>
                <a:cs typeface="Calibri"/>
              </a:rPr>
              <a:t>a</a:t>
            </a:r>
            <a:r>
              <a:rPr sz="1050" spc="-20" dirty="0">
                <a:solidFill>
                  <a:srgbClr val="FFFFFF"/>
                </a:solidFill>
                <a:latin typeface="Calibri"/>
                <a:cs typeface="Calibri"/>
              </a:rPr>
              <a:t> </a:t>
            </a:r>
            <a:r>
              <a:rPr sz="1050" spc="-25" dirty="0">
                <a:solidFill>
                  <a:srgbClr val="FFFFFF"/>
                </a:solidFill>
                <a:latin typeface="Calibri"/>
                <a:cs typeface="Calibri"/>
              </a:rPr>
              <a:t>line</a:t>
            </a:r>
            <a:r>
              <a:rPr sz="1050" spc="-15" dirty="0">
                <a:solidFill>
                  <a:srgbClr val="FFFFFF"/>
                </a:solidFill>
                <a:latin typeface="Calibri"/>
                <a:cs typeface="Calibri"/>
              </a:rPr>
              <a:t> </a:t>
            </a:r>
            <a:r>
              <a:rPr sz="1050" spc="-40" dirty="0">
                <a:solidFill>
                  <a:srgbClr val="FFFFFF"/>
                </a:solidFill>
                <a:latin typeface="Calibri"/>
                <a:cs typeface="Calibri"/>
              </a:rPr>
              <a:t>of</a:t>
            </a:r>
            <a:r>
              <a:rPr sz="1050" spc="-15" dirty="0">
                <a:solidFill>
                  <a:srgbClr val="FFFFFF"/>
                </a:solidFill>
                <a:latin typeface="Calibri"/>
                <a:cs typeface="Calibri"/>
              </a:rPr>
              <a:t> </a:t>
            </a:r>
            <a:r>
              <a:rPr sz="1050" spc="-10" dirty="0">
                <a:solidFill>
                  <a:srgbClr val="FFFFFF"/>
                </a:solidFill>
                <a:latin typeface="Calibri"/>
                <a:cs typeface="Calibri"/>
              </a:rPr>
              <a:t>swimmers </a:t>
            </a:r>
            <a:r>
              <a:rPr sz="1050" spc="-20" dirty="0">
                <a:solidFill>
                  <a:srgbClr val="FFFFFF"/>
                </a:solidFill>
                <a:latin typeface="Calibri"/>
                <a:cs typeface="Calibri"/>
              </a:rPr>
              <a:t>wearing</a:t>
            </a:r>
            <a:r>
              <a:rPr sz="1050" spc="20" dirty="0">
                <a:solidFill>
                  <a:srgbClr val="FFFFFF"/>
                </a:solidFill>
                <a:latin typeface="Calibri"/>
                <a:cs typeface="Calibri"/>
              </a:rPr>
              <a:t> </a:t>
            </a:r>
            <a:r>
              <a:rPr sz="1050" spc="-10" dirty="0">
                <a:solidFill>
                  <a:srgbClr val="FFFFFF"/>
                </a:solidFill>
                <a:latin typeface="Calibri"/>
                <a:cs typeface="Calibri"/>
              </a:rPr>
              <a:t>shoes.</a:t>
            </a:r>
            <a:endParaRPr sz="1050">
              <a:latin typeface="Calibri"/>
              <a:cs typeface="Calibri"/>
            </a:endParaRPr>
          </a:p>
        </p:txBody>
      </p:sp>
      <p:pic>
        <p:nvPicPr>
          <p:cNvPr id="8" name="object 8"/>
          <p:cNvPicPr/>
          <p:nvPr/>
        </p:nvPicPr>
        <p:blipFill>
          <a:blip r:embed="rId3" cstate="print"/>
          <a:stretch>
            <a:fillRect/>
          </a:stretch>
        </p:blipFill>
        <p:spPr>
          <a:xfrm>
            <a:off x="941781" y="2758160"/>
            <a:ext cx="2838475" cy="1524025"/>
          </a:xfrm>
          <a:prstGeom prst="rect">
            <a:avLst/>
          </a:prstGeom>
        </p:spPr>
      </p:pic>
      <p:sp>
        <p:nvSpPr>
          <p:cNvPr id="9" name="object 9"/>
          <p:cNvSpPr txBox="1"/>
          <p:nvPr/>
        </p:nvSpPr>
        <p:spPr>
          <a:xfrm>
            <a:off x="929081" y="4315583"/>
            <a:ext cx="1462405" cy="185420"/>
          </a:xfrm>
          <a:prstGeom prst="rect">
            <a:avLst/>
          </a:prstGeom>
        </p:spPr>
        <p:txBody>
          <a:bodyPr vert="horz" wrap="square" lIns="0" tIns="12700" rIns="0" bIns="0" rtlCol="0">
            <a:spAutoFit/>
          </a:bodyPr>
          <a:lstStyle/>
          <a:p>
            <a:pPr marL="12700">
              <a:lnSpc>
                <a:spcPct val="100000"/>
              </a:lnSpc>
              <a:spcBef>
                <a:spcPts val="100"/>
              </a:spcBef>
            </a:pPr>
            <a:r>
              <a:rPr sz="1050" spc="-75" dirty="0">
                <a:solidFill>
                  <a:srgbClr val="FFFFFF"/>
                </a:solidFill>
                <a:latin typeface="Calibri"/>
                <a:cs typeface="Calibri"/>
              </a:rPr>
              <a:t>10.</a:t>
            </a:r>
            <a:r>
              <a:rPr sz="1050" spc="-20" dirty="0">
                <a:solidFill>
                  <a:srgbClr val="FFFFFF"/>
                </a:solidFill>
                <a:latin typeface="Calibri"/>
                <a:cs typeface="Calibri"/>
              </a:rPr>
              <a:t> </a:t>
            </a:r>
            <a:r>
              <a:rPr sz="1050" dirty="0">
                <a:solidFill>
                  <a:srgbClr val="FFFFFF"/>
                </a:solidFill>
                <a:latin typeface="Calibri"/>
                <a:cs typeface="Calibri"/>
              </a:rPr>
              <a:t>Sweep</a:t>
            </a:r>
            <a:r>
              <a:rPr sz="1050" spc="-15" dirty="0">
                <a:solidFill>
                  <a:srgbClr val="FFFFFF"/>
                </a:solidFill>
                <a:latin typeface="Calibri"/>
                <a:cs typeface="Calibri"/>
              </a:rPr>
              <a:t> </a:t>
            </a:r>
            <a:r>
              <a:rPr sz="1050" spc="-20" dirty="0">
                <a:solidFill>
                  <a:srgbClr val="FFFFFF"/>
                </a:solidFill>
                <a:latin typeface="Calibri"/>
                <a:cs typeface="Calibri"/>
              </a:rPr>
              <a:t>parallel</a:t>
            </a:r>
            <a:r>
              <a:rPr sz="1050" spc="-15" dirty="0">
                <a:solidFill>
                  <a:srgbClr val="FFFFFF"/>
                </a:solidFill>
                <a:latin typeface="Calibri"/>
                <a:cs typeface="Calibri"/>
              </a:rPr>
              <a:t> </a:t>
            </a:r>
            <a:r>
              <a:rPr sz="1050" spc="-60" dirty="0">
                <a:solidFill>
                  <a:srgbClr val="FFFFFF"/>
                </a:solidFill>
                <a:latin typeface="Calibri"/>
                <a:cs typeface="Calibri"/>
              </a:rPr>
              <a:t>to</a:t>
            </a:r>
            <a:r>
              <a:rPr sz="1050" spc="-15" dirty="0">
                <a:solidFill>
                  <a:srgbClr val="FFFFFF"/>
                </a:solidFill>
                <a:latin typeface="Calibri"/>
                <a:cs typeface="Calibri"/>
              </a:rPr>
              <a:t> </a:t>
            </a:r>
            <a:r>
              <a:rPr sz="1050" spc="-10" dirty="0">
                <a:solidFill>
                  <a:srgbClr val="FFFFFF"/>
                </a:solidFill>
                <a:latin typeface="Calibri"/>
                <a:cs typeface="Calibri"/>
              </a:rPr>
              <a:t>shore.</a:t>
            </a:r>
            <a:endParaRPr sz="1050">
              <a:latin typeface="Calibri"/>
              <a:cs typeface="Calibri"/>
            </a:endParaRPr>
          </a:p>
        </p:txBody>
      </p:sp>
      <p:pic>
        <p:nvPicPr>
          <p:cNvPr id="10" name="object 10"/>
          <p:cNvPicPr/>
          <p:nvPr/>
        </p:nvPicPr>
        <p:blipFill>
          <a:blip r:embed="rId4" cstate="print"/>
          <a:stretch>
            <a:fillRect/>
          </a:stretch>
        </p:blipFill>
        <p:spPr>
          <a:xfrm>
            <a:off x="941781" y="4852784"/>
            <a:ext cx="2838475" cy="1524000"/>
          </a:xfrm>
          <a:prstGeom prst="rect">
            <a:avLst/>
          </a:prstGeom>
        </p:spPr>
      </p:pic>
      <p:sp>
        <p:nvSpPr>
          <p:cNvPr id="11" name="object 11"/>
          <p:cNvSpPr txBox="1"/>
          <p:nvPr/>
        </p:nvSpPr>
        <p:spPr>
          <a:xfrm>
            <a:off x="929081" y="6386519"/>
            <a:ext cx="2730500" cy="381000"/>
          </a:xfrm>
          <a:prstGeom prst="rect">
            <a:avLst/>
          </a:prstGeom>
        </p:spPr>
        <p:txBody>
          <a:bodyPr vert="horz" wrap="square" lIns="0" tIns="12700" rIns="0" bIns="0" rtlCol="0">
            <a:spAutoFit/>
          </a:bodyPr>
          <a:lstStyle/>
          <a:p>
            <a:pPr marL="12700" marR="5080">
              <a:lnSpc>
                <a:spcPct val="111100"/>
              </a:lnSpc>
              <a:spcBef>
                <a:spcPts val="100"/>
              </a:spcBef>
            </a:pPr>
            <a:r>
              <a:rPr sz="1050" spc="-75" dirty="0">
                <a:solidFill>
                  <a:srgbClr val="FFFFFF"/>
                </a:solidFill>
                <a:latin typeface="Calibri"/>
                <a:cs typeface="Calibri"/>
              </a:rPr>
              <a:t>11.</a:t>
            </a:r>
            <a:r>
              <a:rPr sz="1050" spc="-15" dirty="0">
                <a:solidFill>
                  <a:srgbClr val="FFFFFF"/>
                </a:solidFill>
                <a:latin typeface="Calibri"/>
                <a:cs typeface="Calibri"/>
              </a:rPr>
              <a:t> </a:t>
            </a:r>
            <a:r>
              <a:rPr sz="1050" dirty="0">
                <a:solidFill>
                  <a:srgbClr val="FFFFFF"/>
                </a:solidFill>
                <a:latin typeface="Calibri"/>
                <a:cs typeface="Calibri"/>
              </a:rPr>
              <a:t>Use</a:t>
            </a:r>
            <a:r>
              <a:rPr sz="1050" spc="-15" dirty="0">
                <a:solidFill>
                  <a:srgbClr val="FFFFFF"/>
                </a:solidFill>
                <a:latin typeface="Calibri"/>
                <a:cs typeface="Calibri"/>
              </a:rPr>
              <a:t> </a:t>
            </a:r>
            <a:r>
              <a:rPr sz="1050" dirty="0">
                <a:solidFill>
                  <a:srgbClr val="FFFFFF"/>
                </a:solidFill>
                <a:latin typeface="Calibri"/>
                <a:cs typeface="Calibri"/>
              </a:rPr>
              <a:t>a</a:t>
            </a:r>
            <a:r>
              <a:rPr sz="1050" spc="-10" dirty="0">
                <a:solidFill>
                  <a:srgbClr val="FFFFFF"/>
                </a:solidFill>
                <a:latin typeface="Calibri"/>
                <a:cs typeface="Calibri"/>
              </a:rPr>
              <a:t> single</a:t>
            </a:r>
            <a:r>
              <a:rPr sz="1050" spc="-15" dirty="0">
                <a:solidFill>
                  <a:srgbClr val="FFFFFF"/>
                </a:solidFill>
                <a:latin typeface="Calibri"/>
                <a:cs typeface="Calibri"/>
              </a:rPr>
              <a:t> </a:t>
            </a:r>
            <a:r>
              <a:rPr sz="1050" spc="-30" dirty="0">
                <a:solidFill>
                  <a:srgbClr val="FFFFFF"/>
                </a:solidFill>
                <a:latin typeface="Calibri"/>
                <a:cs typeface="Calibri"/>
              </a:rPr>
              <a:t>good</a:t>
            </a:r>
            <a:r>
              <a:rPr sz="1050" spc="-15" dirty="0">
                <a:solidFill>
                  <a:srgbClr val="FFFFFF"/>
                </a:solidFill>
                <a:latin typeface="Calibri"/>
                <a:cs typeface="Calibri"/>
              </a:rPr>
              <a:t> </a:t>
            </a:r>
            <a:r>
              <a:rPr sz="1050" spc="-35" dirty="0">
                <a:solidFill>
                  <a:srgbClr val="FFFFFF"/>
                </a:solidFill>
                <a:latin typeface="Calibri"/>
                <a:cs typeface="Calibri"/>
              </a:rPr>
              <a:t>swimmer</a:t>
            </a:r>
            <a:r>
              <a:rPr sz="1050" spc="-10" dirty="0">
                <a:solidFill>
                  <a:srgbClr val="FFFFFF"/>
                </a:solidFill>
                <a:latin typeface="Calibri"/>
                <a:cs typeface="Calibri"/>
              </a:rPr>
              <a:t> </a:t>
            </a:r>
            <a:r>
              <a:rPr sz="1050" spc="-60" dirty="0">
                <a:solidFill>
                  <a:srgbClr val="FFFFFF"/>
                </a:solidFill>
                <a:latin typeface="Calibri"/>
                <a:cs typeface="Calibri"/>
              </a:rPr>
              <a:t>to</a:t>
            </a:r>
            <a:r>
              <a:rPr sz="1050" spc="-15" dirty="0">
                <a:solidFill>
                  <a:srgbClr val="FFFFFF"/>
                </a:solidFill>
                <a:latin typeface="Calibri"/>
                <a:cs typeface="Calibri"/>
              </a:rPr>
              <a:t> </a:t>
            </a:r>
            <a:r>
              <a:rPr sz="1050" dirty="0">
                <a:solidFill>
                  <a:srgbClr val="FFFFFF"/>
                </a:solidFill>
                <a:latin typeface="Calibri"/>
                <a:cs typeface="Calibri"/>
              </a:rPr>
              <a:t>check</a:t>
            </a:r>
            <a:r>
              <a:rPr sz="1050" spc="-10" dirty="0">
                <a:solidFill>
                  <a:srgbClr val="FFFFFF"/>
                </a:solidFill>
                <a:latin typeface="Calibri"/>
                <a:cs typeface="Calibri"/>
              </a:rPr>
              <a:t> </a:t>
            </a:r>
            <a:r>
              <a:rPr sz="1050" spc="-30" dirty="0">
                <a:solidFill>
                  <a:srgbClr val="FFFFFF"/>
                </a:solidFill>
                <a:latin typeface="Calibri"/>
                <a:cs typeface="Calibri"/>
              </a:rPr>
              <a:t>deep</a:t>
            </a:r>
            <a:r>
              <a:rPr sz="1050" spc="-15" dirty="0">
                <a:solidFill>
                  <a:srgbClr val="FFFFFF"/>
                </a:solidFill>
                <a:latin typeface="Calibri"/>
                <a:cs typeface="Calibri"/>
              </a:rPr>
              <a:t> </a:t>
            </a:r>
            <a:r>
              <a:rPr sz="1050" spc="-10" dirty="0">
                <a:solidFill>
                  <a:srgbClr val="FFFFFF"/>
                </a:solidFill>
                <a:latin typeface="Calibri"/>
                <a:cs typeface="Calibri"/>
              </a:rPr>
              <a:t>water using</a:t>
            </a:r>
            <a:r>
              <a:rPr sz="1050" spc="-30" dirty="0">
                <a:solidFill>
                  <a:srgbClr val="FFFFFF"/>
                </a:solidFill>
                <a:latin typeface="Calibri"/>
                <a:cs typeface="Calibri"/>
              </a:rPr>
              <a:t> </a:t>
            </a:r>
            <a:r>
              <a:rPr sz="1050" spc="-35" dirty="0">
                <a:solidFill>
                  <a:srgbClr val="FFFFFF"/>
                </a:solidFill>
                <a:latin typeface="Calibri"/>
                <a:cs typeface="Calibri"/>
              </a:rPr>
              <a:t>feetfirst</a:t>
            </a:r>
            <a:r>
              <a:rPr sz="1050" spc="-25" dirty="0">
                <a:solidFill>
                  <a:srgbClr val="FFFFFF"/>
                </a:solidFill>
                <a:latin typeface="Calibri"/>
                <a:cs typeface="Calibri"/>
              </a:rPr>
              <a:t> </a:t>
            </a:r>
            <a:r>
              <a:rPr sz="1050" dirty="0">
                <a:solidFill>
                  <a:srgbClr val="FFFFFF"/>
                </a:solidFill>
                <a:latin typeface="Calibri"/>
                <a:cs typeface="Calibri"/>
              </a:rPr>
              <a:t>surface</a:t>
            </a:r>
            <a:r>
              <a:rPr sz="1050" spc="-30" dirty="0">
                <a:solidFill>
                  <a:srgbClr val="FFFFFF"/>
                </a:solidFill>
                <a:latin typeface="Calibri"/>
                <a:cs typeface="Calibri"/>
              </a:rPr>
              <a:t> </a:t>
            </a:r>
            <a:r>
              <a:rPr sz="1050" spc="-10" dirty="0">
                <a:solidFill>
                  <a:srgbClr val="FFFFFF"/>
                </a:solidFill>
                <a:latin typeface="Calibri"/>
                <a:cs typeface="Calibri"/>
              </a:rPr>
              <a:t>dives.</a:t>
            </a:r>
            <a:endParaRPr sz="1050">
              <a:latin typeface="Calibri"/>
              <a:cs typeface="Calibri"/>
            </a:endParaRPr>
          </a:p>
        </p:txBody>
      </p:sp>
      <p:pic>
        <p:nvPicPr>
          <p:cNvPr id="12" name="object 12"/>
          <p:cNvPicPr/>
          <p:nvPr/>
        </p:nvPicPr>
        <p:blipFill>
          <a:blip r:embed="rId5" cstate="print"/>
          <a:stretch>
            <a:fillRect/>
          </a:stretch>
        </p:blipFill>
        <p:spPr>
          <a:xfrm>
            <a:off x="941781" y="6941477"/>
            <a:ext cx="2838475" cy="1523999"/>
          </a:xfrm>
          <a:prstGeom prst="rect">
            <a:avLst/>
          </a:prstGeom>
        </p:spPr>
      </p:pic>
      <p:sp>
        <p:nvSpPr>
          <p:cNvPr id="13" name="object 13"/>
          <p:cNvSpPr txBox="1"/>
          <p:nvPr/>
        </p:nvSpPr>
        <p:spPr>
          <a:xfrm>
            <a:off x="929081" y="8499859"/>
            <a:ext cx="2633980" cy="185420"/>
          </a:xfrm>
          <a:prstGeom prst="rect">
            <a:avLst/>
          </a:prstGeom>
        </p:spPr>
        <p:txBody>
          <a:bodyPr vert="horz" wrap="square" lIns="0" tIns="12700" rIns="0" bIns="0" rtlCol="0">
            <a:spAutoFit/>
          </a:bodyPr>
          <a:lstStyle/>
          <a:p>
            <a:pPr marL="12700">
              <a:lnSpc>
                <a:spcPct val="100000"/>
              </a:lnSpc>
              <a:spcBef>
                <a:spcPts val="100"/>
              </a:spcBef>
            </a:pPr>
            <a:r>
              <a:rPr sz="1050" spc="-75" dirty="0">
                <a:solidFill>
                  <a:srgbClr val="FFFFFF"/>
                </a:solidFill>
                <a:latin typeface="Calibri"/>
                <a:cs typeface="Calibri"/>
              </a:rPr>
              <a:t>12.</a:t>
            </a:r>
            <a:r>
              <a:rPr sz="1050" spc="-15" dirty="0">
                <a:solidFill>
                  <a:srgbClr val="FFFFFF"/>
                </a:solidFill>
                <a:latin typeface="Calibri"/>
                <a:cs typeface="Calibri"/>
              </a:rPr>
              <a:t> </a:t>
            </a:r>
            <a:r>
              <a:rPr sz="1050" dirty="0">
                <a:solidFill>
                  <a:srgbClr val="FFFFFF"/>
                </a:solidFill>
                <a:latin typeface="Calibri"/>
                <a:cs typeface="Calibri"/>
              </a:rPr>
              <a:t>A</a:t>
            </a:r>
            <a:r>
              <a:rPr sz="1050" spc="-15" dirty="0">
                <a:solidFill>
                  <a:srgbClr val="FFFFFF"/>
                </a:solidFill>
                <a:latin typeface="Calibri"/>
                <a:cs typeface="Calibri"/>
              </a:rPr>
              <a:t> </a:t>
            </a:r>
            <a:r>
              <a:rPr sz="1050" spc="-20" dirty="0">
                <a:solidFill>
                  <a:srgbClr val="FFFFFF"/>
                </a:solidFill>
                <a:latin typeface="Calibri"/>
                <a:cs typeface="Calibri"/>
              </a:rPr>
              <a:t>safety</a:t>
            </a:r>
            <a:r>
              <a:rPr sz="1050" spc="-15" dirty="0">
                <a:solidFill>
                  <a:srgbClr val="FFFFFF"/>
                </a:solidFill>
                <a:latin typeface="Calibri"/>
                <a:cs typeface="Calibri"/>
              </a:rPr>
              <a:t> </a:t>
            </a:r>
            <a:r>
              <a:rPr sz="1050" spc="-25" dirty="0">
                <a:solidFill>
                  <a:srgbClr val="FFFFFF"/>
                </a:solidFill>
                <a:latin typeface="Calibri"/>
                <a:cs typeface="Calibri"/>
              </a:rPr>
              <a:t>line</a:t>
            </a:r>
            <a:r>
              <a:rPr sz="1050" spc="-15" dirty="0">
                <a:solidFill>
                  <a:srgbClr val="FFFFFF"/>
                </a:solidFill>
                <a:latin typeface="Calibri"/>
                <a:cs typeface="Calibri"/>
              </a:rPr>
              <a:t> </a:t>
            </a:r>
            <a:r>
              <a:rPr sz="1050" spc="-20" dirty="0">
                <a:solidFill>
                  <a:srgbClr val="FFFFFF"/>
                </a:solidFill>
                <a:latin typeface="Calibri"/>
                <a:cs typeface="Calibri"/>
              </a:rPr>
              <a:t>and</a:t>
            </a:r>
            <a:r>
              <a:rPr sz="1050" spc="-15" dirty="0">
                <a:solidFill>
                  <a:srgbClr val="FFFFFF"/>
                </a:solidFill>
                <a:latin typeface="Calibri"/>
                <a:cs typeface="Calibri"/>
              </a:rPr>
              <a:t> </a:t>
            </a:r>
            <a:r>
              <a:rPr sz="1050" spc="-20" dirty="0">
                <a:solidFill>
                  <a:srgbClr val="FFFFFF"/>
                </a:solidFill>
                <a:latin typeface="Calibri"/>
                <a:cs typeface="Calibri"/>
              </a:rPr>
              <a:t>safety</a:t>
            </a:r>
            <a:r>
              <a:rPr sz="1050" spc="-15" dirty="0">
                <a:solidFill>
                  <a:srgbClr val="FFFFFF"/>
                </a:solidFill>
                <a:latin typeface="Calibri"/>
                <a:cs typeface="Calibri"/>
              </a:rPr>
              <a:t> </a:t>
            </a:r>
            <a:r>
              <a:rPr sz="1050" spc="-35" dirty="0">
                <a:solidFill>
                  <a:srgbClr val="FFFFFF"/>
                </a:solidFill>
                <a:latin typeface="Calibri"/>
                <a:cs typeface="Calibri"/>
              </a:rPr>
              <a:t>swimmer</a:t>
            </a:r>
            <a:r>
              <a:rPr sz="1050" spc="-15" dirty="0">
                <a:solidFill>
                  <a:srgbClr val="FFFFFF"/>
                </a:solidFill>
                <a:latin typeface="Calibri"/>
                <a:cs typeface="Calibri"/>
              </a:rPr>
              <a:t> </a:t>
            </a:r>
            <a:r>
              <a:rPr sz="1050" spc="-40" dirty="0">
                <a:solidFill>
                  <a:srgbClr val="FFFFFF"/>
                </a:solidFill>
                <a:latin typeface="Calibri"/>
                <a:cs typeface="Calibri"/>
              </a:rPr>
              <a:t>may</a:t>
            </a:r>
            <a:r>
              <a:rPr sz="1050" spc="-15" dirty="0">
                <a:solidFill>
                  <a:srgbClr val="FFFFFF"/>
                </a:solidFill>
                <a:latin typeface="Calibri"/>
                <a:cs typeface="Calibri"/>
              </a:rPr>
              <a:t> </a:t>
            </a:r>
            <a:r>
              <a:rPr sz="1050" spc="-20" dirty="0">
                <a:solidFill>
                  <a:srgbClr val="FFFFFF"/>
                </a:solidFill>
                <a:latin typeface="Calibri"/>
                <a:cs typeface="Calibri"/>
              </a:rPr>
              <a:t>be</a:t>
            </a:r>
            <a:r>
              <a:rPr sz="1050" spc="-15" dirty="0">
                <a:solidFill>
                  <a:srgbClr val="FFFFFF"/>
                </a:solidFill>
                <a:latin typeface="Calibri"/>
                <a:cs typeface="Calibri"/>
              </a:rPr>
              <a:t> </a:t>
            </a:r>
            <a:r>
              <a:rPr sz="1050" spc="-10" dirty="0">
                <a:solidFill>
                  <a:srgbClr val="FFFFFF"/>
                </a:solidFill>
                <a:latin typeface="Calibri"/>
                <a:cs typeface="Calibri"/>
              </a:rPr>
              <a:t>used.</a:t>
            </a:r>
            <a:endParaRPr sz="1050">
              <a:latin typeface="Calibri"/>
              <a:cs typeface="Calibri"/>
            </a:endParaRPr>
          </a:p>
        </p:txBody>
      </p:sp>
      <p:pic>
        <p:nvPicPr>
          <p:cNvPr id="14" name="object 14"/>
          <p:cNvPicPr/>
          <p:nvPr/>
        </p:nvPicPr>
        <p:blipFill>
          <a:blip r:embed="rId6" cstate="print"/>
          <a:stretch>
            <a:fillRect/>
          </a:stretch>
        </p:blipFill>
        <p:spPr>
          <a:xfrm>
            <a:off x="4008844" y="666965"/>
            <a:ext cx="2838450" cy="1524012"/>
          </a:xfrm>
          <a:prstGeom prst="rect">
            <a:avLst/>
          </a:prstGeom>
        </p:spPr>
      </p:pic>
      <p:sp>
        <p:nvSpPr>
          <p:cNvPr id="15" name="object 15"/>
          <p:cNvSpPr txBox="1"/>
          <p:nvPr/>
        </p:nvSpPr>
        <p:spPr>
          <a:xfrm>
            <a:off x="3996138" y="2203105"/>
            <a:ext cx="2854325" cy="381000"/>
          </a:xfrm>
          <a:prstGeom prst="rect">
            <a:avLst/>
          </a:prstGeom>
        </p:spPr>
        <p:txBody>
          <a:bodyPr vert="horz" wrap="square" lIns="0" tIns="12700" rIns="0" bIns="0" rtlCol="0">
            <a:spAutoFit/>
          </a:bodyPr>
          <a:lstStyle/>
          <a:p>
            <a:pPr marL="12700" marR="5080">
              <a:lnSpc>
                <a:spcPct val="111100"/>
              </a:lnSpc>
              <a:spcBef>
                <a:spcPts val="100"/>
              </a:spcBef>
            </a:pPr>
            <a:r>
              <a:rPr sz="1050" spc="-75" dirty="0">
                <a:solidFill>
                  <a:srgbClr val="FFFFFF"/>
                </a:solidFill>
                <a:latin typeface="Calibri"/>
                <a:cs typeface="Calibri"/>
              </a:rPr>
              <a:t>13.</a:t>
            </a:r>
            <a:r>
              <a:rPr sz="1050" spc="-15" dirty="0">
                <a:solidFill>
                  <a:srgbClr val="FFFFFF"/>
                </a:solidFill>
                <a:latin typeface="Calibri"/>
                <a:cs typeface="Calibri"/>
              </a:rPr>
              <a:t> </a:t>
            </a:r>
            <a:r>
              <a:rPr sz="1050" spc="-30" dirty="0">
                <a:solidFill>
                  <a:srgbClr val="FFFFFF"/>
                </a:solidFill>
                <a:latin typeface="Calibri"/>
                <a:cs typeface="Calibri"/>
              </a:rPr>
              <a:t>After</a:t>
            </a:r>
            <a:r>
              <a:rPr sz="1050" spc="-15" dirty="0">
                <a:solidFill>
                  <a:srgbClr val="FFFFFF"/>
                </a:solidFill>
                <a:latin typeface="Calibri"/>
                <a:cs typeface="Calibri"/>
              </a:rPr>
              <a:t> </a:t>
            </a:r>
            <a:r>
              <a:rPr sz="1050" spc="-45" dirty="0">
                <a:solidFill>
                  <a:srgbClr val="FFFFFF"/>
                </a:solidFill>
                <a:latin typeface="Calibri"/>
                <a:cs typeface="Calibri"/>
              </a:rPr>
              <a:t>the</a:t>
            </a:r>
            <a:r>
              <a:rPr sz="1050" spc="-15" dirty="0">
                <a:solidFill>
                  <a:srgbClr val="FFFFFF"/>
                </a:solidFill>
                <a:latin typeface="Calibri"/>
                <a:cs typeface="Calibri"/>
              </a:rPr>
              <a:t> </a:t>
            </a:r>
            <a:r>
              <a:rPr sz="1050" spc="-20" dirty="0">
                <a:solidFill>
                  <a:srgbClr val="FFFFFF"/>
                </a:solidFill>
                <a:latin typeface="Calibri"/>
                <a:cs typeface="Calibri"/>
              </a:rPr>
              <a:t>site</a:t>
            </a:r>
            <a:r>
              <a:rPr sz="1050" spc="-15" dirty="0">
                <a:solidFill>
                  <a:srgbClr val="FFFFFF"/>
                </a:solidFill>
                <a:latin typeface="Calibri"/>
                <a:cs typeface="Calibri"/>
              </a:rPr>
              <a:t> </a:t>
            </a:r>
            <a:r>
              <a:rPr sz="1050" dirty="0">
                <a:solidFill>
                  <a:srgbClr val="FFFFFF"/>
                </a:solidFill>
                <a:latin typeface="Calibri"/>
                <a:cs typeface="Calibri"/>
              </a:rPr>
              <a:t>is</a:t>
            </a:r>
            <a:r>
              <a:rPr sz="1050" spc="-15" dirty="0">
                <a:solidFill>
                  <a:srgbClr val="FFFFFF"/>
                </a:solidFill>
                <a:latin typeface="Calibri"/>
                <a:cs typeface="Calibri"/>
              </a:rPr>
              <a:t> </a:t>
            </a:r>
            <a:r>
              <a:rPr sz="1050" dirty="0">
                <a:solidFill>
                  <a:srgbClr val="FFFFFF"/>
                </a:solidFill>
                <a:latin typeface="Calibri"/>
                <a:cs typeface="Calibri"/>
              </a:rPr>
              <a:t>checked</a:t>
            </a:r>
            <a:r>
              <a:rPr sz="1050" spc="-15" dirty="0">
                <a:solidFill>
                  <a:srgbClr val="FFFFFF"/>
                </a:solidFill>
                <a:latin typeface="Calibri"/>
                <a:cs typeface="Calibri"/>
              </a:rPr>
              <a:t> </a:t>
            </a:r>
            <a:r>
              <a:rPr sz="1050" spc="-35" dirty="0">
                <a:solidFill>
                  <a:srgbClr val="FFFFFF"/>
                </a:solidFill>
                <a:latin typeface="Calibri"/>
                <a:cs typeface="Calibri"/>
              </a:rPr>
              <a:t>for</a:t>
            </a:r>
            <a:r>
              <a:rPr sz="1050" spc="-10" dirty="0">
                <a:solidFill>
                  <a:srgbClr val="FFFFFF"/>
                </a:solidFill>
                <a:latin typeface="Calibri"/>
                <a:cs typeface="Calibri"/>
              </a:rPr>
              <a:t> </a:t>
            </a:r>
            <a:r>
              <a:rPr sz="1050" spc="-20" dirty="0">
                <a:solidFill>
                  <a:srgbClr val="FFFFFF"/>
                </a:solidFill>
                <a:latin typeface="Calibri"/>
                <a:cs typeface="Calibri"/>
              </a:rPr>
              <a:t>hazards,</a:t>
            </a:r>
            <a:r>
              <a:rPr sz="1050" spc="-15" dirty="0">
                <a:solidFill>
                  <a:srgbClr val="FFFFFF"/>
                </a:solidFill>
                <a:latin typeface="Calibri"/>
                <a:cs typeface="Calibri"/>
              </a:rPr>
              <a:t> </a:t>
            </a:r>
            <a:r>
              <a:rPr sz="1050" spc="-35" dirty="0">
                <a:solidFill>
                  <a:srgbClr val="FFFFFF"/>
                </a:solidFill>
                <a:latin typeface="Calibri"/>
                <a:cs typeface="Calibri"/>
              </a:rPr>
              <a:t>mark</a:t>
            </a:r>
            <a:r>
              <a:rPr sz="1050" spc="-15" dirty="0">
                <a:solidFill>
                  <a:srgbClr val="FFFFFF"/>
                </a:solidFill>
                <a:latin typeface="Calibri"/>
                <a:cs typeface="Calibri"/>
              </a:rPr>
              <a:t> </a:t>
            </a:r>
            <a:r>
              <a:rPr sz="1050" spc="-45" dirty="0">
                <a:solidFill>
                  <a:srgbClr val="FFFFFF"/>
                </a:solidFill>
                <a:latin typeface="Calibri"/>
                <a:cs typeface="Calibri"/>
              </a:rPr>
              <a:t>the</a:t>
            </a:r>
            <a:r>
              <a:rPr sz="1050" spc="-15" dirty="0">
                <a:solidFill>
                  <a:srgbClr val="FFFFFF"/>
                </a:solidFill>
                <a:latin typeface="Calibri"/>
                <a:cs typeface="Calibri"/>
              </a:rPr>
              <a:t> </a:t>
            </a:r>
            <a:r>
              <a:rPr sz="1050" spc="-20" dirty="0">
                <a:solidFill>
                  <a:srgbClr val="FFFFFF"/>
                </a:solidFill>
                <a:latin typeface="Calibri"/>
                <a:cs typeface="Calibri"/>
              </a:rPr>
              <a:t>area </a:t>
            </a:r>
            <a:r>
              <a:rPr sz="1050" spc="-35" dirty="0">
                <a:solidFill>
                  <a:srgbClr val="FFFFFF"/>
                </a:solidFill>
                <a:latin typeface="Calibri"/>
                <a:cs typeface="Calibri"/>
              </a:rPr>
              <a:t>for</a:t>
            </a:r>
            <a:r>
              <a:rPr sz="1050" spc="-20" dirty="0">
                <a:solidFill>
                  <a:srgbClr val="FFFFFF"/>
                </a:solidFill>
                <a:latin typeface="Calibri"/>
                <a:cs typeface="Calibri"/>
              </a:rPr>
              <a:t> </a:t>
            </a:r>
            <a:r>
              <a:rPr sz="1050" spc="-45" dirty="0">
                <a:solidFill>
                  <a:srgbClr val="FFFFFF"/>
                </a:solidFill>
                <a:latin typeface="Calibri"/>
                <a:cs typeface="Calibri"/>
              </a:rPr>
              <a:t>the</a:t>
            </a:r>
            <a:r>
              <a:rPr sz="1050" spc="-20" dirty="0">
                <a:solidFill>
                  <a:srgbClr val="FFFFFF"/>
                </a:solidFill>
                <a:latin typeface="Calibri"/>
                <a:cs typeface="Calibri"/>
              </a:rPr>
              <a:t> </a:t>
            </a:r>
            <a:r>
              <a:rPr sz="1050" spc="-30" dirty="0">
                <a:solidFill>
                  <a:srgbClr val="FFFFFF"/>
                </a:solidFill>
                <a:latin typeface="Calibri"/>
                <a:cs typeface="Calibri"/>
              </a:rPr>
              <a:t>ability</a:t>
            </a:r>
            <a:r>
              <a:rPr sz="1050" spc="-15" dirty="0">
                <a:solidFill>
                  <a:srgbClr val="FFFFFF"/>
                </a:solidFill>
                <a:latin typeface="Calibri"/>
                <a:cs typeface="Calibri"/>
              </a:rPr>
              <a:t> </a:t>
            </a:r>
            <a:r>
              <a:rPr sz="1050" spc="-10" dirty="0">
                <a:solidFill>
                  <a:srgbClr val="FFFFFF"/>
                </a:solidFill>
                <a:latin typeface="Calibri"/>
                <a:cs typeface="Calibri"/>
              </a:rPr>
              <a:t>groups.</a:t>
            </a:r>
            <a:endParaRPr sz="1050">
              <a:latin typeface="Calibri"/>
              <a:cs typeface="Calibri"/>
            </a:endParaRPr>
          </a:p>
        </p:txBody>
      </p:sp>
      <p:pic>
        <p:nvPicPr>
          <p:cNvPr id="16" name="object 16"/>
          <p:cNvPicPr/>
          <p:nvPr/>
        </p:nvPicPr>
        <p:blipFill>
          <a:blip r:embed="rId7" cstate="print"/>
          <a:stretch>
            <a:fillRect/>
          </a:stretch>
        </p:blipFill>
        <p:spPr>
          <a:xfrm>
            <a:off x="4008844" y="2758046"/>
            <a:ext cx="2838450" cy="1524025"/>
          </a:xfrm>
          <a:prstGeom prst="rect">
            <a:avLst/>
          </a:prstGeom>
        </p:spPr>
      </p:pic>
      <p:sp>
        <p:nvSpPr>
          <p:cNvPr id="17" name="object 17"/>
          <p:cNvSpPr txBox="1"/>
          <p:nvPr/>
        </p:nvSpPr>
        <p:spPr>
          <a:xfrm>
            <a:off x="3996138" y="4291574"/>
            <a:ext cx="2586355" cy="381000"/>
          </a:xfrm>
          <a:prstGeom prst="rect">
            <a:avLst/>
          </a:prstGeom>
        </p:spPr>
        <p:txBody>
          <a:bodyPr vert="horz" wrap="square" lIns="0" tIns="12700" rIns="0" bIns="0" rtlCol="0">
            <a:spAutoFit/>
          </a:bodyPr>
          <a:lstStyle/>
          <a:p>
            <a:pPr marL="12700" marR="5080">
              <a:lnSpc>
                <a:spcPct val="111100"/>
              </a:lnSpc>
              <a:spcBef>
                <a:spcPts val="100"/>
              </a:spcBef>
            </a:pPr>
            <a:r>
              <a:rPr sz="1050" spc="-75" dirty="0">
                <a:solidFill>
                  <a:srgbClr val="FFFFFF"/>
                </a:solidFill>
                <a:latin typeface="Calibri"/>
                <a:cs typeface="Calibri"/>
              </a:rPr>
              <a:t>14.</a:t>
            </a:r>
            <a:r>
              <a:rPr sz="1050" spc="-15" dirty="0">
                <a:solidFill>
                  <a:srgbClr val="FFFFFF"/>
                </a:solidFill>
                <a:latin typeface="Calibri"/>
                <a:cs typeface="Calibri"/>
              </a:rPr>
              <a:t> </a:t>
            </a:r>
            <a:r>
              <a:rPr sz="1050" dirty="0">
                <a:solidFill>
                  <a:srgbClr val="FFFFFF"/>
                </a:solidFill>
                <a:latin typeface="Calibri"/>
                <a:cs typeface="Calibri"/>
              </a:rPr>
              <a:t>Use</a:t>
            </a:r>
            <a:r>
              <a:rPr sz="1050" spc="-15" dirty="0">
                <a:solidFill>
                  <a:srgbClr val="FFFFFF"/>
                </a:solidFill>
                <a:latin typeface="Calibri"/>
                <a:cs typeface="Calibri"/>
              </a:rPr>
              <a:t> </a:t>
            </a:r>
            <a:r>
              <a:rPr sz="1050" spc="-35" dirty="0">
                <a:solidFill>
                  <a:srgbClr val="FFFFFF"/>
                </a:solidFill>
                <a:latin typeface="Calibri"/>
                <a:cs typeface="Calibri"/>
              </a:rPr>
              <a:t>floating</a:t>
            </a:r>
            <a:r>
              <a:rPr sz="1050" spc="-10" dirty="0">
                <a:solidFill>
                  <a:srgbClr val="FFFFFF"/>
                </a:solidFill>
                <a:latin typeface="Calibri"/>
                <a:cs typeface="Calibri"/>
              </a:rPr>
              <a:t> </a:t>
            </a:r>
            <a:r>
              <a:rPr sz="1050" spc="-40" dirty="0">
                <a:solidFill>
                  <a:srgbClr val="FFFFFF"/>
                </a:solidFill>
                <a:latin typeface="Calibri"/>
                <a:cs typeface="Calibri"/>
              </a:rPr>
              <a:t>rope</a:t>
            </a:r>
            <a:r>
              <a:rPr sz="1050" spc="-15" dirty="0">
                <a:solidFill>
                  <a:srgbClr val="FFFFFF"/>
                </a:solidFill>
                <a:latin typeface="Calibri"/>
                <a:cs typeface="Calibri"/>
              </a:rPr>
              <a:t> </a:t>
            </a:r>
            <a:r>
              <a:rPr sz="1050" spc="-60" dirty="0">
                <a:solidFill>
                  <a:srgbClr val="FFFFFF"/>
                </a:solidFill>
                <a:latin typeface="Calibri"/>
                <a:cs typeface="Calibri"/>
              </a:rPr>
              <a:t>to</a:t>
            </a:r>
            <a:r>
              <a:rPr sz="1050" spc="-15" dirty="0">
                <a:solidFill>
                  <a:srgbClr val="FFFFFF"/>
                </a:solidFill>
                <a:latin typeface="Calibri"/>
                <a:cs typeface="Calibri"/>
              </a:rPr>
              <a:t> </a:t>
            </a:r>
            <a:r>
              <a:rPr sz="1050" dirty="0">
                <a:solidFill>
                  <a:srgbClr val="FFFFFF"/>
                </a:solidFill>
                <a:latin typeface="Calibri"/>
                <a:cs typeface="Calibri"/>
              </a:rPr>
              <a:t>enclose</a:t>
            </a:r>
            <a:r>
              <a:rPr sz="1050" spc="-10" dirty="0">
                <a:solidFill>
                  <a:srgbClr val="FFFFFF"/>
                </a:solidFill>
                <a:latin typeface="Calibri"/>
                <a:cs typeface="Calibri"/>
              </a:rPr>
              <a:t> </a:t>
            </a:r>
            <a:r>
              <a:rPr sz="1050" spc="-40" dirty="0">
                <a:solidFill>
                  <a:srgbClr val="FFFFFF"/>
                </a:solidFill>
                <a:latin typeface="Calibri"/>
                <a:cs typeface="Calibri"/>
              </a:rPr>
              <a:t>nonswimmer</a:t>
            </a:r>
            <a:r>
              <a:rPr sz="1050" spc="-15" dirty="0">
                <a:solidFill>
                  <a:srgbClr val="FFFFFF"/>
                </a:solidFill>
                <a:latin typeface="Calibri"/>
                <a:cs typeface="Calibri"/>
              </a:rPr>
              <a:t> </a:t>
            </a:r>
            <a:r>
              <a:rPr sz="1050" spc="-25" dirty="0">
                <a:solidFill>
                  <a:srgbClr val="FFFFFF"/>
                </a:solidFill>
                <a:latin typeface="Calibri"/>
                <a:cs typeface="Calibri"/>
              </a:rPr>
              <a:t>and beginner</a:t>
            </a:r>
            <a:r>
              <a:rPr sz="1050" spc="-15" dirty="0">
                <a:solidFill>
                  <a:srgbClr val="FFFFFF"/>
                </a:solidFill>
                <a:latin typeface="Calibri"/>
                <a:cs typeface="Calibri"/>
              </a:rPr>
              <a:t> </a:t>
            </a:r>
            <a:r>
              <a:rPr sz="1050" spc="-10" dirty="0">
                <a:solidFill>
                  <a:srgbClr val="FFFFFF"/>
                </a:solidFill>
                <a:latin typeface="Calibri"/>
                <a:cs typeface="Calibri"/>
              </a:rPr>
              <a:t>areas.</a:t>
            </a:r>
            <a:endParaRPr sz="1050">
              <a:latin typeface="Calibri"/>
              <a:cs typeface="Calibri"/>
            </a:endParaRPr>
          </a:p>
        </p:txBody>
      </p:sp>
      <p:pic>
        <p:nvPicPr>
          <p:cNvPr id="18" name="object 18"/>
          <p:cNvPicPr/>
          <p:nvPr/>
        </p:nvPicPr>
        <p:blipFill>
          <a:blip r:embed="rId8" cstate="print"/>
          <a:stretch>
            <a:fillRect/>
          </a:stretch>
        </p:blipFill>
        <p:spPr>
          <a:xfrm>
            <a:off x="4008844" y="4846510"/>
            <a:ext cx="2838450" cy="1524012"/>
          </a:xfrm>
          <a:prstGeom prst="rect">
            <a:avLst/>
          </a:prstGeom>
        </p:spPr>
      </p:pic>
      <p:sp>
        <p:nvSpPr>
          <p:cNvPr id="19" name="object 19"/>
          <p:cNvSpPr txBox="1"/>
          <p:nvPr/>
        </p:nvSpPr>
        <p:spPr>
          <a:xfrm>
            <a:off x="3996138" y="6394335"/>
            <a:ext cx="2836545" cy="185420"/>
          </a:xfrm>
          <a:prstGeom prst="rect">
            <a:avLst/>
          </a:prstGeom>
        </p:spPr>
        <p:txBody>
          <a:bodyPr vert="horz" wrap="square" lIns="0" tIns="12700" rIns="0" bIns="0" rtlCol="0">
            <a:spAutoFit/>
          </a:bodyPr>
          <a:lstStyle/>
          <a:p>
            <a:pPr marL="12700">
              <a:lnSpc>
                <a:spcPct val="100000"/>
              </a:lnSpc>
              <a:spcBef>
                <a:spcPts val="100"/>
              </a:spcBef>
            </a:pPr>
            <a:r>
              <a:rPr sz="1050" spc="-80" dirty="0">
                <a:solidFill>
                  <a:srgbClr val="FFFFFF"/>
                </a:solidFill>
                <a:latin typeface="Calibri"/>
                <a:cs typeface="Calibri"/>
              </a:rPr>
              <a:t>15.</a:t>
            </a:r>
            <a:r>
              <a:rPr sz="1050" spc="-15" dirty="0">
                <a:solidFill>
                  <a:srgbClr val="FFFFFF"/>
                </a:solidFill>
                <a:latin typeface="Calibri"/>
                <a:cs typeface="Calibri"/>
              </a:rPr>
              <a:t> </a:t>
            </a:r>
            <a:r>
              <a:rPr sz="1050" spc="-35" dirty="0">
                <a:solidFill>
                  <a:srgbClr val="FFFFFF"/>
                </a:solidFill>
                <a:latin typeface="Calibri"/>
                <a:cs typeface="Calibri"/>
              </a:rPr>
              <a:t>Boundary</a:t>
            </a:r>
            <a:r>
              <a:rPr sz="1050" spc="-15" dirty="0">
                <a:solidFill>
                  <a:srgbClr val="FFFFFF"/>
                </a:solidFill>
                <a:latin typeface="Calibri"/>
                <a:cs typeface="Calibri"/>
              </a:rPr>
              <a:t> </a:t>
            </a:r>
            <a:r>
              <a:rPr sz="1050" spc="-35" dirty="0">
                <a:solidFill>
                  <a:srgbClr val="FFFFFF"/>
                </a:solidFill>
                <a:latin typeface="Calibri"/>
                <a:cs typeface="Calibri"/>
              </a:rPr>
              <a:t>floats</a:t>
            </a:r>
            <a:r>
              <a:rPr sz="1050" spc="-15" dirty="0">
                <a:solidFill>
                  <a:srgbClr val="FFFFFF"/>
                </a:solidFill>
                <a:latin typeface="Calibri"/>
                <a:cs typeface="Calibri"/>
              </a:rPr>
              <a:t> </a:t>
            </a:r>
            <a:r>
              <a:rPr sz="1050" spc="-20" dirty="0">
                <a:solidFill>
                  <a:srgbClr val="FFFFFF"/>
                </a:solidFill>
                <a:latin typeface="Calibri"/>
                <a:cs typeface="Calibri"/>
              </a:rPr>
              <a:t>are</a:t>
            </a:r>
            <a:r>
              <a:rPr sz="1050" spc="-15" dirty="0">
                <a:solidFill>
                  <a:srgbClr val="FFFFFF"/>
                </a:solidFill>
                <a:latin typeface="Calibri"/>
                <a:cs typeface="Calibri"/>
              </a:rPr>
              <a:t> </a:t>
            </a:r>
            <a:r>
              <a:rPr sz="1050" spc="-35" dirty="0">
                <a:solidFill>
                  <a:srgbClr val="FFFFFF"/>
                </a:solidFill>
                <a:latin typeface="Calibri"/>
                <a:cs typeface="Calibri"/>
              </a:rPr>
              <a:t>sufficient</a:t>
            </a:r>
            <a:r>
              <a:rPr sz="1050" spc="-15" dirty="0">
                <a:solidFill>
                  <a:srgbClr val="FFFFFF"/>
                </a:solidFill>
                <a:latin typeface="Calibri"/>
                <a:cs typeface="Calibri"/>
              </a:rPr>
              <a:t> </a:t>
            </a:r>
            <a:r>
              <a:rPr sz="1050" spc="-45" dirty="0">
                <a:solidFill>
                  <a:srgbClr val="FFFFFF"/>
                </a:solidFill>
                <a:latin typeface="Calibri"/>
                <a:cs typeface="Calibri"/>
              </a:rPr>
              <a:t>for</a:t>
            </a:r>
            <a:r>
              <a:rPr sz="1050" spc="-15" dirty="0">
                <a:solidFill>
                  <a:srgbClr val="FFFFFF"/>
                </a:solidFill>
                <a:latin typeface="Calibri"/>
                <a:cs typeface="Calibri"/>
              </a:rPr>
              <a:t> </a:t>
            </a:r>
            <a:r>
              <a:rPr sz="1050" spc="-50" dirty="0">
                <a:solidFill>
                  <a:srgbClr val="FFFFFF"/>
                </a:solidFill>
                <a:latin typeface="Calibri"/>
                <a:cs typeface="Calibri"/>
              </a:rPr>
              <a:t>the</a:t>
            </a:r>
            <a:r>
              <a:rPr sz="1050" spc="-15" dirty="0">
                <a:solidFill>
                  <a:srgbClr val="FFFFFF"/>
                </a:solidFill>
                <a:latin typeface="Calibri"/>
                <a:cs typeface="Calibri"/>
              </a:rPr>
              <a:t> </a:t>
            </a:r>
            <a:r>
              <a:rPr sz="1050" spc="-45" dirty="0">
                <a:solidFill>
                  <a:srgbClr val="FFFFFF"/>
                </a:solidFill>
                <a:latin typeface="Calibri"/>
                <a:cs typeface="Calibri"/>
              </a:rPr>
              <a:t>swimmer</a:t>
            </a:r>
            <a:r>
              <a:rPr sz="1050" spc="-15" dirty="0">
                <a:solidFill>
                  <a:srgbClr val="FFFFFF"/>
                </a:solidFill>
                <a:latin typeface="Calibri"/>
                <a:cs typeface="Calibri"/>
              </a:rPr>
              <a:t> </a:t>
            </a:r>
            <a:r>
              <a:rPr sz="1050" spc="-10" dirty="0">
                <a:solidFill>
                  <a:srgbClr val="FFFFFF"/>
                </a:solidFill>
                <a:latin typeface="Calibri"/>
                <a:cs typeface="Calibri"/>
              </a:rPr>
              <a:t>area.</a:t>
            </a:r>
            <a:endParaRPr sz="1050">
              <a:latin typeface="Calibri"/>
              <a:cs typeface="Calibri"/>
            </a:endParaRPr>
          </a:p>
        </p:txBody>
      </p:sp>
      <p:grpSp>
        <p:nvGrpSpPr>
          <p:cNvPr id="20" name="object 20"/>
          <p:cNvGrpSpPr/>
          <p:nvPr/>
        </p:nvGrpSpPr>
        <p:grpSpPr>
          <a:xfrm>
            <a:off x="4060558" y="6945630"/>
            <a:ext cx="2735580" cy="1541145"/>
            <a:chOff x="4060558" y="6945630"/>
            <a:chExt cx="2735580" cy="1541145"/>
          </a:xfrm>
        </p:grpSpPr>
        <p:pic>
          <p:nvPicPr>
            <p:cNvPr id="21" name="object 21"/>
            <p:cNvPicPr/>
            <p:nvPr/>
          </p:nvPicPr>
          <p:blipFill>
            <a:blip r:embed="rId9" cstate="print"/>
            <a:stretch>
              <a:fillRect/>
            </a:stretch>
          </p:blipFill>
          <p:spPr>
            <a:xfrm>
              <a:off x="4081081" y="6958317"/>
              <a:ext cx="2693974" cy="1515364"/>
            </a:xfrm>
            <a:prstGeom prst="rect">
              <a:avLst/>
            </a:prstGeom>
          </p:spPr>
        </p:pic>
        <p:sp>
          <p:nvSpPr>
            <p:cNvPr id="22" name="object 22"/>
            <p:cNvSpPr/>
            <p:nvPr/>
          </p:nvSpPr>
          <p:spPr>
            <a:xfrm>
              <a:off x="4073258" y="6958330"/>
              <a:ext cx="2710180" cy="1515745"/>
            </a:xfrm>
            <a:custGeom>
              <a:avLst/>
              <a:gdLst/>
              <a:ahLst/>
              <a:cxnLst/>
              <a:rect l="l" t="t" r="r" b="b"/>
              <a:pathLst>
                <a:path w="2710179" h="1515745">
                  <a:moveTo>
                    <a:pt x="0" y="1515364"/>
                  </a:moveTo>
                  <a:lnTo>
                    <a:pt x="2709621" y="1515364"/>
                  </a:lnTo>
                  <a:lnTo>
                    <a:pt x="2709621" y="0"/>
                  </a:lnTo>
                  <a:lnTo>
                    <a:pt x="0" y="0"/>
                  </a:lnTo>
                  <a:lnTo>
                    <a:pt x="0" y="1515364"/>
                  </a:lnTo>
                  <a:close/>
                </a:path>
              </a:pathLst>
            </a:custGeom>
            <a:ln w="25400">
              <a:solidFill>
                <a:srgbClr val="FFFFFF"/>
              </a:solidFill>
            </a:ln>
          </p:spPr>
          <p:txBody>
            <a:bodyPr wrap="square" lIns="0" tIns="0" rIns="0" bIns="0" rtlCol="0"/>
            <a:lstStyle/>
            <a:p>
              <a:endParaRPr/>
            </a:p>
          </p:txBody>
        </p:sp>
      </p:grpSp>
      <p:sp>
        <p:nvSpPr>
          <p:cNvPr id="23" name="object 23"/>
          <p:cNvSpPr txBox="1"/>
          <p:nvPr/>
        </p:nvSpPr>
        <p:spPr>
          <a:xfrm>
            <a:off x="3996138" y="8515285"/>
            <a:ext cx="2862580" cy="558800"/>
          </a:xfrm>
          <a:prstGeom prst="rect">
            <a:avLst/>
          </a:prstGeom>
        </p:spPr>
        <p:txBody>
          <a:bodyPr vert="horz" wrap="square" lIns="0" tIns="12700" rIns="0" bIns="0" rtlCol="0">
            <a:spAutoFit/>
          </a:bodyPr>
          <a:lstStyle/>
          <a:p>
            <a:pPr marL="12700" marR="5080" algn="just">
              <a:lnSpc>
                <a:spcPct val="111100"/>
              </a:lnSpc>
              <a:spcBef>
                <a:spcPts val="100"/>
              </a:spcBef>
            </a:pPr>
            <a:r>
              <a:rPr sz="1050" spc="-55" dirty="0">
                <a:solidFill>
                  <a:srgbClr val="FFFFFF"/>
                </a:solidFill>
                <a:latin typeface="Calibri"/>
                <a:cs typeface="Calibri"/>
              </a:rPr>
              <a:t>For</a:t>
            </a:r>
            <a:r>
              <a:rPr sz="1050" spc="-5" dirty="0">
                <a:solidFill>
                  <a:srgbClr val="FFFFFF"/>
                </a:solidFill>
                <a:latin typeface="Calibri"/>
                <a:cs typeface="Calibri"/>
              </a:rPr>
              <a:t> </a:t>
            </a:r>
            <a:r>
              <a:rPr sz="1050" spc="-65" dirty="0">
                <a:solidFill>
                  <a:srgbClr val="FFFFFF"/>
                </a:solidFill>
                <a:latin typeface="Calibri"/>
                <a:cs typeface="Calibri"/>
              </a:rPr>
              <a:t>more</a:t>
            </a:r>
            <a:r>
              <a:rPr sz="1050" spc="5" dirty="0">
                <a:solidFill>
                  <a:srgbClr val="FFFFFF"/>
                </a:solidFill>
                <a:latin typeface="Calibri"/>
                <a:cs typeface="Calibri"/>
              </a:rPr>
              <a:t> </a:t>
            </a:r>
            <a:r>
              <a:rPr sz="1050" spc="-35" dirty="0">
                <a:solidFill>
                  <a:srgbClr val="FFFFFF"/>
                </a:solidFill>
                <a:latin typeface="Calibri"/>
                <a:cs typeface="Calibri"/>
              </a:rPr>
              <a:t>detail,</a:t>
            </a:r>
            <a:r>
              <a:rPr sz="1050" spc="-25" dirty="0">
                <a:solidFill>
                  <a:srgbClr val="FFFFFF"/>
                </a:solidFill>
                <a:latin typeface="Calibri"/>
                <a:cs typeface="Calibri"/>
              </a:rPr>
              <a:t> view</a:t>
            </a:r>
            <a:r>
              <a:rPr sz="1050" spc="-5" dirty="0">
                <a:solidFill>
                  <a:srgbClr val="FFFFFF"/>
                </a:solidFill>
                <a:latin typeface="Calibri"/>
                <a:cs typeface="Calibri"/>
              </a:rPr>
              <a:t> </a:t>
            </a:r>
            <a:r>
              <a:rPr sz="1050" spc="-70" dirty="0">
                <a:solidFill>
                  <a:srgbClr val="FFFFFF"/>
                </a:solidFill>
                <a:latin typeface="Calibri"/>
                <a:cs typeface="Calibri"/>
              </a:rPr>
              <a:t>the</a:t>
            </a:r>
            <a:r>
              <a:rPr sz="1050" spc="10" dirty="0">
                <a:solidFill>
                  <a:srgbClr val="FFFFFF"/>
                </a:solidFill>
                <a:latin typeface="Calibri"/>
                <a:cs typeface="Calibri"/>
              </a:rPr>
              <a:t> </a:t>
            </a:r>
            <a:r>
              <a:rPr sz="1050" spc="-60" dirty="0">
                <a:solidFill>
                  <a:srgbClr val="FFFFFF"/>
                </a:solidFill>
                <a:latin typeface="Calibri"/>
                <a:cs typeface="Calibri"/>
              </a:rPr>
              <a:t>remote</a:t>
            </a:r>
            <a:r>
              <a:rPr sz="1050" dirty="0">
                <a:solidFill>
                  <a:srgbClr val="FFFFFF"/>
                </a:solidFill>
                <a:latin typeface="Calibri"/>
                <a:cs typeface="Calibri"/>
              </a:rPr>
              <a:t> </a:t>
            </a:r>
            <a:r>
              <a:rPr sz="1050" spc="-20" dirty="0">
                <a:solidFill>
                  <a:srgbClr val="FFFFFF"/>
                </a:solidFill>
                <a:latin typeface="Calibri"/>
                <a:cs typeface="Calibri"/>
              </a:rPr>
              <a:t>area</a:t>
            </a:r>
            <a:r>
              <a:rPr sz="1050" dirty="0">
                <a:solidFill>
                  <a:srgbClr val="FFFFFF"/>
                </a:solidFill>
                <a:latin typeface="Calibri"/>
                <a:cs typeface="Calibri"/>
              </a:rPr>
              <a:t> </a:t>
            </a:r>
            <a:r>
              <a:rPr sz="1050" spc="-35" dirty="0">
                <a:solidFill>
                  <a:srgbClr val="FFFFFF"/>
                </a:solidFill>
                <a:latin typeface="Calibri"/>
                <a:cs typeface="Calibri"/>
              </a:rPr>
              <a:t>setup</a:t>
            </a:r>
            <a:r>
              <a:rPr sz="1050" spc="-5" dirty="0">
                <a:solidFill>
                  <a:srgbClr val="FFFFFF"/>
                </a:solidFill>
                <a:latin typeface="Calibri"/>
                <a:cs typeface="Calibri"/>
              </a:rPr>
              <a:t> </a:t>
            </a:r>
            <a:r>
              <a:rPr sz="1050" spc="-35" dirty="0">
                <a:solidFill>
                  <a:srgbClr val="FFFFFF"/>
                </a:solidFill>
                <a:latin typeface="Calibri"/>
                <a:cs typeface="Calibri"/>
              </a:rPr>
              <a:t>video</a:t>
            </a:r>
            <a:r>
              <a:rPr sz="1050" spc="-5" dirty="0">
                <a:solidFill>
                  <a:srgbClr val="FFFFFF"/>
                </a:solidFill>
                <a:latin typeface="Calibri"/>
                <a:cs typeface="Calibri"/>
              </a:rPr>
              <a:t> </a:t>
            </a:r>
            <a:r>
              <a:rPr sz="1050" spc="-10" dirty="0">
                <a:solidFill>
                  <a:srgbClr val="FFFFFF"/>
                </a:solidFill>
                <a:latin typeface="Calibri"/>
                <a:cs typeface="Calibri"/>
              </a:rPr>
              <a:t>listed </a:t>
            </a:r>
            <a:r>
              <a:rPr sz="1050" spc="-80" dirty="0">
                <a:solidFill>
                  <a:srgbClr val="FFFFFF"/>
                </a:solidFill>
                <a:latin typeface="Calibri"/>
                <a:cs typeface="Calibri"/>
              </a:rPr>
              <a:t>on</a:t>
            </a:r>
            <a:r>
              <a:rPr sz="1050" spc="20" dirty="0">
                <a:solidFill>
                  <a:srgbClr val="FFFFFF"/>
                </a:solidFill>
                <a:latin typeface="Calibri"/>
                <a:cs typeface="Calibri"/>
              </a:rPr>
              <a:t> </a:t>
            </a:r>
            <a:r>
              <a:rPr sz="1050" spc="-60" dirty="0">
                <a:solidFill>
                  <a:srgbClr val="FFFFFF"/>
                </a:solidFill>
                <a:latin typeface="Calibri"/>
                <a:cs typeface="Calibri"/>
              </a:rPr>
              <a:t>the</a:t>
            </a:r>
            <a:r>
              <a:rPr sz="1050" dirty="0">
                <a:solidFill>
                  <a:srgbClr val="FFFFFF"/>
                </a:solidFill>
                <a:latin typeface="Calibri"/>
                <a:cs typeface="Calibri"/>
              </a:rPr>
              <a:t> </a:t>
            </a:r>
            <a:r>
              <a:rPr sz="1050" spc="-10" dirty="0">
                <a:solidFill>
                  <a:srgbClr val="FFFFFF"/>
                </a:solidFill>
                <a:latin typeface="Calibri"/>
                <a:cs typeface="Calibri"/>
              </a:rPr>
              <a:t>Aquatics</a:t>
            </a:r>
            <a:r>
              <a:rPr sz="1050" spc="-40" dirty="0">
                <a:solidFill>
                  <a:srgbClr val="FFFFFF"/>
                </a:solidFill>
                <a:latin typeface="Calibri"/>
                <a:cs typeface="Calibri"/>
              </a:rPr>
              <a:t> </a:t>
            </a:r>
            <a:r>
              <a:rPr sz="1050" spc="-10" dirty="0">
                <a:solidFill>
                  <a:srgbClr val="FFFFFF"/>
                </a:solidFill>
                <a:latin typeface="Calibri"/>
                <a:cs typeface="Calibri"/>
              </a:rPr>
              <a:t>Resources</a:t>
            </a:r>
            <a:r>
              <a:rPr sz="1050" spc="-5" dirty="0">
                <a:solidFill>
                  <a:srgbClr val="FFFFFF"/>
                </a:solidFill>
                <a:latin typeface="Calibri"/>
                <a:cs typeface="Calibri"/>
              </a:rPr>
              <a:t> </a:t>
            </a:r>
            <a:r>
              <a:rPr sz="1050" spc="-20" dirty="0">
                <a:solidFill>
                  <a:srgbClr val="FFFFFF"/>
                </a:solidFill>
                <a:latin typeface="Calibri"/>
                <a:cs typeface="Calibri"/>
              </a:rPr>
              <a:t>webpage</a:t>
            </a:r>
            <a:r>
              <a:rPr sz="1050" spc="-5" dirty="0">
                <a:solidFill>
                  <a:srgbClr val="FFFFFF"/>
                </a:solidFill>
                <a:latin typeface="Calibri"/>
                <a:cs typeface="Calibri"/>
              </a:rPr>
              <a:t> </a:t>
            </a:r>
            <a:r>
              <a:rPr sz="1050" spc="-50" dirty="0">
                <a:solidFill>
                  <a:srgbClr val="FFFFFF"/>
                </a:solidFill>
                <a:latin typeface="Calibri"/>
                <a:cs typeface="Calibri"/>
              </a:rPr>
              <a:t>at</a:t>
            </a:r>
            <a:r>
              <a:rPr sz="1050" spc="-10" dirty="0">
                <a:solidFill>
                  <a:srgbClr val="FFFFFF"/>
                </a:solidFill>
                <a:latin typeface="Calibri"/>
                <a:cs typeface="Calibri"/>
              </a:rPr>
              <a:t> www.scouting. </a:t>
            </a:r>
            <a:r>
              <a:rPr sz="1050" spc="-55" dirty="0">
                <a:solidFill>
                  <a:srgbClr val="FFFFFF"/>
                </a:solidFill>
                <a:latin typeface="Calibri"/>
                <a:cs typeface="Calibri"/>
              </a:rPr>
              <a:t>org/outdoor-</a:t>
            </a:r>
            <a:r>
              <a:rPr sz="1050" spc="-10" dirty="0">
                <a:solidFill>
                  <a:srgbClr val="FFFFFF"/>
                </a:solidFill>
                <a:latin typeface="Calibri"/>
                <a:cs typeface="Calibri"/>
              </a:rPr>
              <a:t>programs/aquatics/forms/.</a:t>
            </a:r>
            <a:endParaRPr sz="105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219427B-854D-BD23-BF1C-EA4ABDDD1918}"/>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50E948D7-D72E-4F4D-872A-C10628DF5D7D}"/>
              </a:ext>
            </a:extLst>
          </p:cNvPr>
          <p:cNvSpPr txBox="1"/>
          <p:nvPr/>
        </p:nvSpPr>
        <p:spPr>
          <a:xfrm>
            <a:off x="838200" y="2286000"/>
            <a:ext cx="4724400" cy="369332"/>
          </a:xfrm>
          <a:prstGeom prst="rect">
            <a:avLst/>
          </a:prstGeom>
          <a:noFill/>
        </p:spPr>
        <p:txBody>
          <a:bodyPr wrap="square" rtlCol="0">
            <a:spAutoFit/>
          </a:bodyPr>
          <a:lstStyle/>
          <a:p>
            <a:r>
              <a:rPr lang="en-US" dirty="0"/>
              <a:t>Reference – </a:t>
            </a:r>
            <a:r>
              <a:rPr lang="en-US" dirty="0">
                <a:hlinkClick r:id="rId2"/>
              </a:rPr>
              <a:t>Aquatics</a:t>
            </a:r>
            <a:endParaRPr lang="en-US" dirty="0"/>
          </a:p>
        </p:txBody>
      </p:sp>
    </p:spTree>
    <p:extLst>
      <p:ext uri="{BB962C8B-B14F-4D97-AF65-F5344CB8AC3E}">
        <p14:creationId xmlns:p14="http://schemas.microsoft.com/office/powerpoint/2010/main" val="84377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150" y="57150"/>
            <a:ext cx="7658734" cy="5308600"/>
            <a:chOff x="57150" y="57150"/>
            <a:chExt cx="7658734" cy="5308600"/>
          </a:xfrm>
        </p:grpSpPr>
        <p:pic>
          <p:nvPicPr>
            <p:cNvPr id="3" name="object 3"/>
            <p:cNvPicPr/>
            <p:nvPr/>
          </p:nvPicPr>
          <p:blipFill>
            <a:blip r:embed="rId2" cstate="print"/>
            <a:stretch>
              <a:fillRect/>
            </a:stretch>
          </p:blipFill>
          <p:spPr>
            <a:xfrm>
              <a:off x="57150" y="80086"/>
              <a:ext cx="7658112" cy="5126863"/>
            </a:xfrm>
            <a:prstGeom prst="rect">
              <a:avLst/>
            </a:prstGeom>
          </p:spPr>
        </p:pic>
        <p:sp>
          <p:nvSpPr>
            <p:cNvPr id="4" name="object 4"/>
            <p:cNvSpPr/>
            <p:nvPr/>
          </p:nvSpPr>
          <p:spPr>
            <a:xfrm>
              <a:off x="57150" y="57149"/>
              <a:ext cx="7658734" cy="5308600"/>
            </a:xfrm>
            <a:custGeom>
              <a:avLst/>
              <a:gdLst/>
              <a:ahLst/>
              <a:cxnLst/>
              <a:rect l="l" t="t" r="r" b="b"/>
              <a:pathLst>
                <a:path w="7658734" h="5308600">
                  <a:moveTo>
                    <a:pt x="7658113" y="5156212"/>
                  </a:moveTo>
                  <a:lnTo>
                    <a:pt x="0" y="5156212"/>
                  </a:lnTo>
                  <a:lnTo>
                    <a:pt x="0" y="5308600"/>
                  </a:lnTo>
                  <a:lnTo>
                    <a:pt x="7658113" y="5308600"/>
                  </a:lnTo>
                  <a:lnTo>
                    <a:pt x="7658113" y="5156212"/>
                  </a:lnTo>
                  <a:close/>
                </a:path>
                <a:path w="7658734" h="5308600">
                  <a:moveTo>
                    <a:pt x="7658113" y="0"/>
                  </a:moveTo>
                  <a:lnTo>
                    <a:pt x="5300523" y="0"/>
                  </a:lnTo>
                  <a:lnTo>
                    <a:pt x="5300523" y="2358745"/>
                  </a:lnTo>
                  <a:lnTo>
                    <a:pt x="7658113" y="2358745"/>
                  </a:lnTo>
                  <a:lnTo>
                    <a:pt x="7658113" y="0"/>
                  </a:lnTo>
                  <a:close/>
                </a:path>
              </a:pathLst>
            </a:custGeom>
            <a:solidFill>
              <a:srgbClr val="E8B620"/>
            </a:solidFill>
          </p:spPr>
          <p:txBody>
            <a:bodyPr wrap="square" lIns="0" tIns="0" rIns="0" bIns="0" rtlCol="0"/>
            <a:lstStyle/>
            <a:p>
              <a:endParaRPr/>
            </a:p>
          </p:txBody>
        </p:sp>
      </p:grpSp>
      <p:sp>
        <p:nvSpPr>
          <p:cNvPr id="5" name="object 5"/>
          <p:cNvSpPr txBox="1"/>
          <p:nvPr/>
        </p:nvSpPr>
        <p:spPr>
          <a:xfrm>
            <a:off x="718567" y="5633041"/>
            <a:ext cx="6323965" cy="3549015"/>
          </a:xfrm>
          <a:prstGeom prst="rect">
            <a:avLst/>
          </a:prstGeom>
        </p:spPr>
        <p:txBody>
          <a:bodyPr vert="horz" wrap="square" lIns="0" tIns="97155" rIns="0" bIns="0" rtlCol="0">
            <a:spAutoFit/>
          </a:bodyPr>
          <a:lstStyle/>
          <a:p>
            <a:pPr marL="12700" marR="1242695" indent="17145">
              <a:lnSpc>
                <a:spcPts val="3000"/>
              </a:lnSpc>
              <a:spcBef>
                <a:spcPts val="765"/>
              </a:spcBef>
            </a:pPr>
            <a:r>
              <a:rPr sz="3050" i="1" spc="75" dirty="0">
                <a:solidFill>
                  <a:srgbClr val="E8B620"/>
                </a:solidFill>
                <a:latin typeface="Impact"/>
                <a:cs typeface="Impact"/>
              </a:rPr>
              <a:t>Qualiied</a:t>
            </a:r>
            <a:r>
              <a:rPr sz="3050" i="1" spc="-50" dirty="0">
                <a:solidFill>
                  <a:srgbClr val="E8B620"/>
                </a:solidFill>
                <a:latin typeface="Impact"/>
                <a:cs typeface="Impact"/>
              </a:rPr>
              <a:t> </a:t>
            </a:r>
            <a:r>
              <a:rPr sz="3050" i="1" spc="-20" dirty="0">
                <a:solidFill>
                  <a:srgbClr val="E8B620"/>
                </a:solidFill>
                <a:latin typeface="Impact"/>
                <a:cs typeface="Impact"/>
              </a:rPr>
              <a:t>Supervision:</a:t>
            </a:r>
            <a:r>
              <a:rPr sz="3050" i="1" spc="-50" dirty="0">
                <a:solidFill>
                  <a:srgbClr val="E8B620"/>
                </a:solidFill>
                <a:latin typeface="Impact"/>
                <a:cs typeface="Impact"/>
              </a:rPr>
              <a:t> </a:t>
            </a:r>
            <a:r>
              <a:rPr sz="3050" i="1" spc="-10" dirty="0">
                <a:solidFill>
                  <a:srgbClr val="E8B620"/>
                </a:solidFill>
                <a:latin typeface="Impact"/>
                <a:cs typeface="Impact"/>
              </a:rPr>
              <a:t>Roles</a:t>
            </a:r>
            <a:r>
              <a:rPr sz="3050" i="1" spc="-50" dirty="0">
                <a:solidFill>
                  <a:srgbClr val="E8B620"/>
                </a:solidFill>
                <a:latin typeface="Impact"/>
                <a:cs typeface="Impact"/>
              </a:rPr>
              <a:t> </a:t>
            </a:r>
            <a:r>
              <a:rPr sz="3050" i="1" spc="-25" dirty="0">
                <a:solidFill>
                  <a:srgbClr val="E8B620"/>
                </a:solidFill>
                <a:latin typeface="Impact"/>
                <a:cs typeface="Impact"/>
              </a:rPr>
              <a:t>and Responsibilities</a:t>
            </a:r>
            <a:r>
              <a:rPr sz="3050" i="1" spc="-75" dirty="0">
                <a:solidFill>
                  <a:srgbClr val="E8B620"/>
                </a:solidFill>
                <a:latin typeface="Impact"/>
                <a:cs typeface="Impact"/>
              </a:rPr>
              <a:t> </a:t>
            </a:r>
            <a:r>
              <a:rPr sz="3050" i="1" dirty="0">
                <a:solidFill>
                  <a:srgbClr val="E8B620"/>
                </a:solidFill>
                <a:latin typeface="Impact"/>
                <a:cs typeface="Impact"/>
              </a:rPr>
              <a:t>of</a:t>
            </a:r>
            <a:r>
              <a:rPr sz="3050" i="1" spc="-75" dirty="0">
                <a:solidFill>
                  <a:srgbClr val="E8B620"/>
                </a:solidFill>
                <a:latin typeface="Impact"/>
                <a:cs typeface="Impact"/>
              </a:rPr>
              <a:t> </a:t>
            </a:r>
            <a:r>
              <a:rPr sz="3050" i="1" dirty="0">
                <a:solidFill>
                  <a:srgbClr val="E8B620"/>
                </a:solidFill>
                <a:latin typeface="Impact"/>
                <a:cs typeface="Impact"/>
              </a:rPr>
              <a:t>Unit</a:t>
            </a:r>
            <a:r>
              <a:rPr sz="3050" i="1" spc="-70" dirty="0">
                <a:solidFill>
                  <a:srgbClr val="E8B620"/>
                </a:solidFill>
                <a:latin typeface="Impact"/>
                <a:cs typeface="Impact"/>
              </a:rPr>
              <a:t> </a:t>
            </a:r>
            <a:r>
              <a:rPr sz="3050" i="1" spc="-10" dirty="0">
                <a:solidFill>
                  <a:srgbClr val="E8B620"/>
                </a:solidFill>
                <a:latin typeface="Impact"/>
                <a:cs typeface="Impact"/>
              </a:rPr>
              <a:t>Leaders</a:t>
            </a:r>
            <a:endParaRPr sz="3050">
              <a:latin typeface="Impact"/>
              <a:cs typeface="Impact"/>
            </a:endParaRPr>
          </a:p>
          <a:p>
            <a:pPr marL="24130" marR="5080" algn="just">
              <a:lnSpc>
                <a:spcPct val="111100"/>
              </a:lnSpc>
              <a:spcBef>
                <a:spcPts val="1440"/>
              </a:spcBef>
            </a:pPr>
            <a:r>
              <a:rPr sz="1050" dirty="0">
                <a:solidFill>
                  <a:srgbClr val="262324"/>
                </a:solidFill>
                <a:latin typeface="Calibri"/>
                <a:cs typeface="Calibri"/>
              </a:rPr>
              <a:t>All</a:t>
            </a:r>
            <a:r>
              <a:rPr sz="1050" spc="60" dirty="0">
                <a:solidFill>
                  <a:srgbClr val="262324"/>
                </a:solidFill>
                <a:latin typeface="Calibri"/>
                <a:cs typeface="Calibri"/>
              </a:rPr>
              <a:t> </a:t>
            </a:r>
            <a:r>
              <a:rPr sz="1050" dirty="0">
                <a:solidFill>
                  <a:srgbClr val="262324"/>
                </a:solidFill>
                <a:latin typeface="Calibri"/>
                <a:cs typeface="Calibri"/>
              </a:rPr>
              <a:t>program</a:t>
            </a:r>
            <a:r>
              <a:rPr sz="1050" spc="60" dirty="0">
                <a:solidFill>
                  <a:srgbClr val="262324"/>
                </a:solidFill>
                <a:latin typeface="Calibri"/>
                <a:cs typeface="Calibri"/>
              </a:rPr>
              <a:t> </a:t>
            </a:r>
            <a:r>
              <a:rPr sz="1050" dirty="0">
                <a:solidFill>
                  <a:srgbClr val="262324"/>
                </a:solidFill>
                <a:latin typeface="Calibri"/>
                <a:cs typeface="Calibri"/>
              </a:rPr>
              <a:t>divisions</a:t>
            </a:r>
            <a:r>
              <a:rPr sz="1050" spc="60" dirty="0">
                <a:solidFill>
                  <a:srgbClr val="262324"/>
                </a:solidFill>
                <a:latin typeface="Calibri"/>
                <a:cs typeface="Calibri"/>
              </a:rPr>
              <a:t> </a:t>
            </a:r>
            <a:r>
              <a:rPr sz="1050" dirty="0">
                <a:solidFill>
                  <a:srgbClr val="262324"/>
                </a:solidFill>
                <a:latin typeface="Calibri"/>
                <a:cs typeface="Calibri"/>
              </a:rPr>
              <a:t>of</a:t>
            </a:r>
            <a:r>
              <a:rPr sz="1050" spc="65" dirty="0">
                <a:solidFill>
                  <a:srgbClr val="262324"/>
                </a:solidFill>
                <a:latin typeface="Calibri"/>
                <a:cs typeface="Calibri"/>
              </a:rPr>
              <a:t> </a:t>
            </a:r>
            <a:r>
              <a:rPr sz="1050" dirty="0">
                <a:solidFill>
                  <a:srgbClr val="262324"/>
                </a:solidFill>
                <a:latin typeface="Calibri"/>
                <a:cs typeface="Calibri"/>
              </a:rPr>
              <a:t>the</a:t>
            </a:r>
            <a:r>
              <a:rPr sz="1050" spc="60" dirty="0">
                <a:solidFill>
                  <a:srgbClr val="262324"/>
                </a:solidFill>
                <a:latin typeface="Calibri"/>
                <a:cs typeface="Calibri"/>
              </a:rPr>
              <a:t> </a:t>
            </a:r>
            <a:r>
              <a:rPr sz="1050" dirty="0">
                <a:solidFill>
                  <a:srgbClr val="262324"/>
                </a:solidFill>
                <a:latin typeface="Calibri"/>
                <a:cs typeface="Calibri"/>
              </a:rPr>
              <a:t>Boy</a:t>
            </a:r>
            <a:r>
              <a:rPr sz="1050" spc="60" dirty="0">
                <a:solidFill>
                  <a:srgbClr val="262324"/>
                </a:solidFill>
                <a:latin typeface="Calibri"/>
                <a:cs typeface="Calibri"/>
              </a:rPr>
              <a:t> </a:t>
            </a:r>
            <a:r>
              <a:rPr sz="1050" dirty="0">
                <a:solidFill>
                  <a:srgbClr val="262324"/>
                </a:solidFill>
                <a:latin typeface="Calibri"/>
                <a:cs typeface="Calibri"/>
              </a:rPr>
              <a:t>Scouts</a:t>
            </a:r>
            <a:r>
              <a:rPr sz="1050" spc="65" dirty="0">
                <a:solidFill>
                  <a:srgbClr val="262324"/>
                </a:solidFill>
                <a:latin typeface="Calibri"/>
                <a:cs typeface="Calibri"/>
              </a:rPr>
              <a:t> </a:t>
            </a:r>
            <a:r>
              <a:rPr sz="1050" dirty="0">
                <a:solidFill>
                  <a:srgbClr val="262324"/>
                </a:solidFill>
                <a:latin typeface="Calibri"/>
                <a:cs typeface="Calibri"/>
              </a:rPr>
              <a:t>of</a:t>
            </a:r>
            <a:r>
              <a:rPr sz="1050" spc="60" dirty="0">
                <a:solidFill>
                  <a:srgbClr val="262324"/>
                </a:solidFill>
                <a:latin typeface="Calibri"/>
                <a:cs typeface="Calibri"/>
              </a:rPr>
              <a:t> </a:t>
            </a:r>
            <a:r>
              <a:rPr sz="1050" dirty="0">
                <a:solidFill>
                  <a:srgbClr val="262324"/>
                </a:solidFill>
                <a:latin typeface="Calibri"/>
                <a:cs typeface="Calibri"/>
              </a:rPr>
              <a:t>America,</a:t>
            </a:r>
            <a:r>
              <a:rPr sz="1050" spc="60" dirty="0">
                <a:solidFill>
                  <a:srgbClr val="262324"/>
                </a:solidFill>
                <a:latin typeface="Calibri"/>
                <a:cs typeface="Calibri"/>
              </a:rPr>
              <a:t> </a:t>
            </a:r>
            <a:r>
              <a:rPr sz="1050" spc="-10" dirty="0">
                <a:solidFill>
                  <a:srgbClr val="262324"/>
                </a:solidFill>
                <a:latin typeface="Calibri"/>
                <a:cs typeface="Calibri"/>
              </a:rPr>
              <a:t>from</a:t>
            </a:r>
            <a:r>
              <a:rPr sz="1050" spc="65" dirty="0">
                <a:solidFill>
                  <a:srgbClr val="262324"/>
                </a:solidFill>
                <a:latin typeface="Calibri"/>
                <a:cs typeface="Calibri"/>
              </a:rPr>
              <a:t> </a:t>
            </a:r>
            <a:r>
              <a:rPr sz="1050" dirty="0">
                <a:solidFill>
                  <a:srgbClr val="262324"/>
                </a:solidFill>
                <a:latin typeface="Calibri"/>
                <a:cs typeface="Calibri"/>
              </a:rPr>
              <a:t>Cub</a:t>
            </a:r>
            <a:r>
              <a:rPr sz="1050" spc="60" dirty="0">
                <a:solidFill>
                  <a:srgbClr val="262324"/>
                </a:solidFill>
                <a:latin typeface="Calibri"/>
                <a:cs typeface="Calibri"/>
              </a:rPr>
              <a:t> </a:t>
            </a:r>
            <a:r>
              <a:rPr sz="1050" dirty="0">
                <a:solidFill>
                  <a:srgbClr val="262324"/>
                </a:solidFill>
                <a:latin typeface="Calibri"/>
                <a:cs typeface="Calibri"/>
              </a:rPr>
              <a:t>Scouting</a:t>
            </a:r>
            <a:r>
              <a:rPr sz="1050" spc="60" dirty="0">
                <a:solidFill>
                  <a:srgbClr val="262324"/>
                </a:solidFill>
                <a:latin typeface="Calibri"/>
                <a:cs typeface="Calibri"/>
              </a:rPr>
              <a:t> </a:t>
            </a:r>
            <a:r>
              <a:rPr sz="1050" spc="-10" dirty="0">
                <a:solidFill>
                  <a:srgbClr val="262324"/>
                </a:solidFill>
                <a:latin typeface="Calibri"/>
                <a:cs typeface="Calibri"/>
              </a:rPr>
              <a:t>through</a:t>
            </a:r>
            <a:r>
              <a:rPr sz="1050" spc="65" dirty="0">
                <a:solidFill>
                  <a:srgbClr val="262324"/>
                </a:solidFill>
                <a:latin typeface="Calibri"/>
                <a:cs typeface="Calibri"/>
              </a:rPr>
              <a:t> </a:t>
            </a:r>
            <a:r>
              <a:rPr sz="1050" spc="-10" dirty="0">
                <a:solidFill>
                  <a:srgbClr val="262324"/>
                </a:solidFill>
                <a:latin typeface="Calibri"/>
                <a:cs typeface="Calibri"/>
              </a:rPr>
              <a:t>Venturing,</a:t>
            </a:r>
            <a:r>
              <a:rPr sz="1050" spc="60" dirty="0">
                <a:solidFill>
                  <a:srgbClr val="262324"/>
                </a:solidFill>
                <a:latin typeface="Calibri"/>
                <a:cs typeface="Calibri"/>
              </a:rPr>
              <a:t> </a:t>
            </a:r>
            <a:r>
              <a:rPr sz="1050" dirty="0">
                <a:solidFill>
                  <a:srgbClr val="262324"/>
                </a:solidFill>
                <a:latin typeface="Calibri"/>
                <a:cs typeface="Calibri"/>
              </a:rPr>
              <a:t>use</a:t>
            </a:r>
            <a:r>
              <a:rPr sz="1050" spc="60" dirty="0">
                <a:solidFill>
                  <a:srgbClr val="262324"/>
                </a:solidFill>
                <a:latin typeface="Calibri"/>
                <a:cs typeface="Calibri"/>
              </a:rPr>
              <a:t> </a:t>
            </a:r>
            <a:r>
              <a:rPr sz="1050" dirty="0">
                <a:solidFill>
                  <a:srgbClr val="262324"/>
                </a:solidFill>
                <a:latin typeface="Calibri"/>
                <a:cs typeface="Calibri"/>
              </a:rPr>
              <a:t>responsible</a:t>
            </a:r>
            <a:r>
              <a:rPr sz="1050" spc="65" dirty="0">
                <a:solidFill>
                  <a:srgbClr val="262324"/>
                </a:solidFill>
                <a:latin typeface="Calibri"/>
                <a:cs typeface="Calibri"/>
              </a:rPr>
              <a:t> </a:t>
            </a:r>
            <a:r>
              <a:rPr sz="1050" spc="-10" dirty="0">
                <a:solidFill>
                  <a:srgbClr val="262324"/>
                </a:solidFill>
                <a:latin typeface="Calibri"/>
                <a:cs typeface="Calibri"/>
              </a:rPr>
              <a:t>outdoor adventure</a:t>
            </a:r>
            <a:r>
              <a:rPr sz="1050" spc="-5" dirty="0">
                <a:solidFill>
                  <a:srgbClr val="262324"/>
                </a:solidFill>
                <a:latin typeface="Calibri"/>
                <a:cs typeface="Calibri"/>
              </a:rPr>
              <a:t> </a:t>
            </a:r>
            <a:r>
              <a:rPr sz="1050" spc="-10" dirty="0">
                <a:solidFill>
                  <a:srgbClr val="262324"/>
                </a:solidFill>
                <a:latin typeface="Calibri"/>
                <a:cs typeface="Calibri"/>
              </a:rPr>
              <a:t>programs</a:t>
            </a:r>
            <a:r>
              <a:rPr sz="1050" dirty="0">
                <a:solidFill>
                  <a:srgbClr val="262324"/>
                </a:solidFill>
                <a:latin typeface="Calibri"/>
                <a:cs typeface="Calibri"/>
              </a:rPr>
              <a:t> </a:t>
            </a:r>
            <a:r>
              <a:rPr sz="1050" spc="-20" dirty="0">
                <a:solidFill>
                  <a:srgbClr val="262324"/>
                </a:solidFill>
                <a:latin typeface="Calibri"/>
                <a:cs typeface="Calibri"/>
              </a:rPr>
              <a:t>to</a:t>
            </a:r>
            <a:r>
              <a:rPr sz="1050" dirty="0">
                <a:solidFill>
                  <a:srgbClr val="262324"/>
                </a:solidFill>
                <a:latin typeface="Calibri"/>
                <a:cs typeface="Calibri"/>
              </a:rPr>
              <a:t> </a:t>
            </a:r>
            <a:r>
              <a:rPr sz="1050" spc="-35" dirty="0">
                <a:solidFill>
                  <a:srgbClr val="262324"/>
                </a:solidFill>
                <a:latin typeface="Calibri"/>
                <a:cs typeface="Calibri"/>
              </a:rPr>
              <a:t>promote</a:t>
            </a:r>
            <a:r>
              <a:rPr sz="1050" spc="-5" dirty="0">
                <a:solidFill>
                  <a:srgbClr val="262324"/>
                </a:solidFill>
                <a:latin typeface="Calibri"/>
                <a:cs typeface="Calibri"/>
              </a:rPr>
              <a:t> </a:t>
            </a:r>
            <a:r>
              <a:rPr sz="1050" dirty="0">
                <a:solidFill>
                  <a:srgbClr val="262324"/>
                </a:solidFill>
                <a:latin typeface="Calibri"/>
                <a:cs typeface="Calibri"/>
              </a:rPr>
              <a:t>character </a:t>
            </a:r>
            <a:r>
              <a:rPr sz="1050" spc="-25" dirty="0">
                <a:solidFill>
                  <a:srgbClr val="262324"/>
                </a:solidFill>
                <a:latin typeface="Calibri"/>
                <a:cs typeface="Calibri"/>
              </a:rPr>
              <a:t>development</a:t>
            </a:r>
            <a:r>
              <a:rPr sz="1050" dirty="0">
                <a:solidFill>
                  <a:srgbClr val="262324"/>
                </a:solidFill>
                <a:latin typeface="Calibri"/>
                <a:cs typeface="Calibri"/>
              </a:rPr>
              <a:t> and values-based</a:t>
            </a:r>
            <a:r>
              <a:rPr sz="1050" spc="-5" dirty="0">
                <a:solidFill>
                  <a:srgbClr val="262324"/>
                </a:solidFill>
                <a:latin typeface="Calibri"/>
                <a:cs typeface="Calibri"/>
              </a:rPr>
              <a:t> </a:t>
            </a:r>
            <a:r>
              <a:rPr sz="1050" dirty="0">
                <a:solidFill>
                  <a:srgbClr val="262324"/>
                </a:solidFill>
                <a:latin typeface="Calibri"/>
                <a:cs typeface="Calibri"/>
              </a:rPr>
              <a:t>leadership </a:t>
            </a:r>
            <a:r>
              <a:rPr sz="1050" spc="-10" dirty="0">
                <a:solidFill>
                  <a:srgbClr val="262324"/>
                </a:solidFill>
                <a:latin typeface="Calibri"/>
                <a:cs typeface="Calibri"/>
              </a:rPr>
              <a:t>training.</a:t>
            </a:r>
            <a:r>
              <a:rPr sz="1050" dirty="0">
                <a:solidFill>
                  <a:srgbClr val="262324"/>
                </a:solidFill>
                <a:latin typeface="Calibri"/>
                <a:cs typeface="Calibri"/>
              </a:rPr>
              <a:t> Activities in</a:t>
            </a:r>
            <a:r>
              <a:rPr sz="1050" spc="-5" dirty="0">
                <a:solidFill>
                  <a:srgbClr val="262324"/>
                </a:solidFill>
                <a:latin typeface="Calibri"/>
                <a:cs typeface="Calibri"/>
              </a:rPr>
              <a:t> </a:t>
            </a:r>
            <a:r>
              <a:rPr sz="1050" dirty="0">
                <a:solidFill>
                  <a:srgbClr val="262324"/>
                </a:solidFill>
                <a:latin typeface="Calibri"/>
                <a:cs typeface="Calibri"/>
              </a:rPr>
              <a:t>and on </a:t>
            </a:r>
            <a:r>
              <a:rPr sz="1050" spc="-25" dirty="0">
                <a:solidFill>
                  <a:srgbClr val="262324"/>
                </a:solidFill>
                <a:latin typeface="Calibri"/>
                <a:cs typeface="Calibri"/>
              </a:rPr>
              <a:t>the </a:t>
            </a:r>
            <a:r>
              <a:rPr sz="1050" spc="-10" dirty="0">
                <a:solidFill>
                  <a:srgbClr val="262324"/>
                </a:solidFill>
                <a:latin typeface="Calibri"/>
                <a:cs typeface="Calibri"/>
              </a:rPr>
              <a:t>water</a:t>
            </a:r>
            <a:r>
              <a:rPr sz="1050" spc="-25" dirty="0">
                <a:solidFill>
                  <a:srgbClr val="262324"/>
                </a:solidFill>
                <a:latin typeface="Calibri"/>
                <a:cs typeface="Calibri"/>
              </a:rPr>
              <a:t> </a:t>
            </a:r>
            <a:r>
              <a:rPr sz="1050" spc="-20" dirty="0">
                <a:solidFill>
                  <a:srgbClr val="262324"/>
                </a:solidFill>
                <a:latin typeface="Calibri"/>
                <a:cs typeface="Calibri"/>
              </a:rPr>
              <a:t>constitute</a:t>
            </a:r>
            <a:r>
              <a:rPr sz="1050" spc="-5" dirty="0">
                <a:solidFill>
                  <a:srgbClr val="262324"/>
                </a:solidFill>
                <a:latin typeface="Calibri"/>
                <a:cs typeface="Calibri"/>
              </a:rPr>
              <a:t> </a:t>
            </a:r>
            <a:r>
              <a:rPr sz="1050" dirty="0">
                <a:solidFill>
                  <a:srgbClr val="262324"/>
                </a:solidFill>
                <a:latin typeface="Calibri"/>
                <a:cs typeface="Calibri"/>
              </a:rPr>
              <a:t>a large</a:t>
            </a:r>
            <a:r>
              <a:rPr sz="1050" spc="-5" dirty="0">
                <a:solidFill>
                  <a:srgbClr val="262324"/>
                </a:solidFill>
                <a:latin typeface="Calibri"/>
                <a:cs typeface="Calibri"/>
              </a:rPr>
              <a:t> </a:t>
            </a:r>
            <a:r>
              <a:rPr sz="1050" spc="-10" dirty="0">
                <a:solidFill>
                  <a:srgbClr val="262324"/>
                </a:solidFill>
                <a:latin typeface="Calibri"/>
                <a:cs typeface="Calibri"/>
              </a:rPr>
              <a:t>subset</a:t>
            </a:r>
            <a:r>
              <a:rPr sz="1050" spc="-5" dirty="0">
                <a:solidFill>
                  <a:srgbClr val="262324"/>
                </a:solidFill>
                <a:latin typeface="Calibri"/>
                <a:cs typeface="Calibri"/>
              </a:rPr>
              <a:t> </a:t>
            </a:r>
            <a:r>
              <a:rPr sz="1050" spc="-45" dirty="0">
                <a:solidFill>
                  <a:srgbClr val="262324"/>
                </a:solidFill>
                <a:latin typeface="Calibri"/>
                <a:cs typeface="Calibri"/>
              </a:rPr>
              <a:t>of</a:t>
            </a:r>
            <a:r>
              <a:rPr sz="1050" dirty="0">
                <a:solidFill>
                  <a:srgbClr val="262324"/>
                </a:solidFill>
                <a:latin typeface="Calibri"/>
                <a:cs typeface="Calibri"/>
              </a:rPr>
              <a:t> </a:t>
            </a:r>
            <a:r>
              <a:rPr sz="1050" spc="-40" dirty="0">
                <a:solidFill>
                  <a:srgbClr val="262324"/>
                </a:solidFill>
                <a:latin typeface="Calibri"/>
                <a:cs typeface="Calibri"/>
              </a:rPr>
              <a:t>the</a:t>
            </a:r>
            <a:r>
              <a:rPr sz="1050" spc="-5" dirty="0">
                <a:solidFill>
                  <a:srgbClr val="262324"/>
                </a:solidFill>
                <a:latin typeface="Calibri"/>
                <a:cs typeface="Calibri"/>
              </a:rPr>
              <a:t> </a:t>
            </a:r>
            <a:r>
              <a:rPr sz="1050" spc="-10" dirty="0">
                <a:solidFill>
                  <a:srgbClr val="262324"/>
                </a:solidFill>
                <a:latin typeface="Calibri"/>
                <a:cs typeface="Calibri"/>
              </a:rPr>
              <a:t>programs</a:t>
            </a:r>
            <a:r>
              <a:rPr sz="1050" spc="-5" dirty="0">
                <a:solidFill>
                  <a:srgbClr val="262324"/>
                </a:solidFill>
                <a:latin typeface="Calibri"/>
                <a:cs typeface="Calibri"/>
              </a:rPr>
              <a:t> </a:t>
            </a:r>
            <a:r>
              <a:rPr sz="1050" spc="-40" dirty="0">
                <a:solidFill>
                  <a:srgbClr val="262324"/>
                </a:solidFill>
                <a:latin typeface="Calibri"/>
                <a:cs typeface="Calibri"/>
              </a:rPr>
              <a:t>that</a:t>
            </a:r>
            <a:r>
              <a:rPr sz="1050" dirty="0">
                <a:solidFill>
                  <a:srgbClr val="262324"/>
                </a:solidFill>
                <a:latin typeface="Calibri"/>
                <a:cs typeface="Calibri"/>
              </a:rPr>
              <a:t> </a:t>
            </a:r>
            <a:r>
              <a:rPr sz="1050" spc="-20" dirty="0">
                <a:solidFill>
                  <a:srgbClr val="262324"/>
                </a:solidFill>
                <a:latin typeface="Calibri"/>
                <a:cs typeface="Calibri"/>
              </a:rPr>
              <a:t>attract</a:t>
            </a:r>
            <a:r>
              <a:rPr sz="1050" spc="-5" dirty="0">
                <a:solidFill>
                  <a:srgbClr val="262324"/>
                </a:solidFill>
                <a:latin typeface="Calibri"/>
                <a:cs typeface="Calibri"/>
              </a:rPr>
              <a:t> </a:t>
            </a:r>
            <a:r>
              <a:rPr sz="1050" spc="-40" dirty="0">
                <a:solidFill>
                  <a:srgbClr val="262324"/>
                </a:solidFill>
                <a:latin typeface="Calibri"/>
                <a:cs typeface="Calibri"/>
              </a:rPr>
              <a:t>youth</a:t>
            </a:r>
            <a:r>
              <a:rPr sz="1050" spc="-5" dirty="0">
                <a:solidFill>
                  <a:srgbClr val="262324"/>
                </a:solidFill>
                <a:latin typeface="Calibri"/>
                <a:cs typeface="Calibri"/>
              </a:rPr>
              <a:t> </a:t>
            </a:r>
            <a:r>
              <a:rPr sz="1050" spc="-75" dirty="0">
                <a:solidFill>
                  <a:srgbClr val="262324"/>
                </a:solidFill>
                <a:latin typeface="Calibri"/>
                <a:cs typeface="Calibri"/>
              </a:rPr>
              <a:t>to</a:t>
            </a:r>
            <a:r>
              <a:rPr sz="1050" spc="15" dirty="0">
                <a:solidFill>
                  <a:srgbClr val="262324"/>
                </a:solidFill>
                <a:latin typeface="Calibri"/>
                <a:cs typeface="Calibri"/>
              </a:rPr>
              <a:t> </a:t>
            </a:r>
            <a:r>
              <a:rPr sz="1050" spc="-10" dirty="0">
                <a:solidFill>
                  <a:srgbClr val="262324"/>
                </a:solidFill>
                <a:latin typeface="Calibri"/>
                <a:cs typeface="Calibri"/>
              </a:rPr>
              <a:t>and</a:t>
            </a:r>
            <a:r>
              <a:rPr sz="1050" dirty="0">
                <a:solidFill>
                  <a:srgbClr val="262324"/>
                </a:solidFill>
                <a:latin typeface="Calibri"/>
                <a:cs typeface="Calibri"/>
              </a:rPr>
              <a:t> </a:t>
            </a:r>
            <a:r>
              <a:rPr sz="1050" spc="-20" dirty="0">
                <a:solidFill>
                  <a:srgbClr val="262324"/>
                </a:solidFill>
                <a:latin typeface="Calibri"/>
                <a:cs typeface="Calibri"/>
              </a:rPr>
              <a:t>retain</a:t>
            </a:r>
            <a:r>
              <a:rPr sz="1050" spc="-5" dirty="0">
                <a:solidFill>
                  <a:srgbClr val="262324"/>
                </a:solidFill>
                <a:latin typeface="Calibri"/>
                <a:cs typeface="Calibri"/>
              </a:rPr>
              <a:t> </a:t>
            </a:r>
            <a:r>
              <a:rPr sz="1050" spc="-40" dirty="0">
                <a:solidFill>
                  <a:srgbClr val="262324"/>
                </a:solidFill>
                <a:latin typeface="Calibri"/>
                <a:cs typeface="Calibri"/>
              </a:rPr>
              <a:t>youth</a:t>
            </a:r>
            <a:r>
              <a:rPr sz="1050" spc="-5" dirty="0">
                <a:solidFill>
                  <a:srgbClr val="262324"/>
                </a:solidFill>
                <a:latin typeface="Calibri"/>
                <a:cs typeface="Calibri"/>
              </a:rPr>
              <a:t> </a:t>
            </a:r>
            <a:r>
              <a:rPr sz="1050" spc="-10" dirty="0">
                <a:solidFill>
                  <a:srgbClr val="262324"/>
                </a:solidFill>
                <a:latin typeface="Calibri"/>
                <a:cs typeface="Calibri"/>
              </a:rPr>
              <a:t>in</a:t>
            </a:r>
            <a:r>
              <a:rPr sz="1050" dirty="0">
                <a:solidFill>
                  <a:srgbClr val="262324"/>
                </a:solidFill>
                <a:latin typeface="Calibri"/>
                <a:cs typeface="Calibri"/>
              </a:rPr>
              <a:t> </a:t>
            </a:r>
            <a:r>
              <a:rPr sz="1050" spc="-40" dirty="0">
                <a:solidFill>
                  <a:srgbClr val="262324"/>
                </a:solidFill>
                <a:latin typeface="Calibri"/>
                <a:cs typeface="Calibri"/>
              </a:rPr>
              <a:t>the</a:t>
            </a:r>
            <a:r>
              <a:rPr sz="1050" spc="-5" dirty="0">
                <a:solidFill>
                  <a:srgbClr val="262324"/>
                </a:solidFill>
                <a:latin typeface="Calibri"/>
                <a:cs typeface="Calibri"/>
              </a:rPr>
              <a:t> </a:t>
            </a:r>
            <a:r>
              <a:rPr sz="1050" spc="-45" dirty="0">
                <a:solidFill>
                  <a:srgbClr val="262324"/>
                </a:solidFill>
                <a:latin typeface="Calibri"/>
                <a:cs typeface="Calibri"/>
              </a:rPr>
              <a:t>movement.</a:t>
            </a:r>
            <a:r>
              <a:rPr sz="1050" spc="-5" dirty="0">
                <a:solidFill>
                  <a:srgbClr val="262324"/>
                </a:solidFill>
                <a:latin typeface="Calibri"/>
                <a:cs typeface="Calibri"/>
              </a:rPr>
              <a:t> </a:t>
            </a:r>
            <a:r>
              <a:rPr sz="1050" spc="-10" dirty="0">
                <a:solidFill>
                  <a:srgbClr val="262324"/>
                </a:solidFill>
                <a:latin typeface="Calibri"/>
                <a:cs typeface="Calibri"/>
              </a:rPr>
              <a:t>Millions</a:t>
            </a:r>
            <a:r>
              <a:rPr sz="1050" dirty="0">
                <a:solidFill>
                  <a:srgbClr val="262324"/>
                </a:solidFill>
                <a:latin typeface="Calibri"/>
                <a:cs typeface="Calibri"/>
              </a:rPr>
              <a:t> </a:t>
            </a:r>
            <a:r>
              <a:rPr sz="1050" spc="-45" dirty="0">
                <a:solidFill>
                  <a:srgbClr val="262324"/>
                </a:solidFill>
                <a:latin typeface="Calibri"/>
                <a:cs typeface="Calibri"/>
              </a:rPr>
              <a:t>of</a:t>
            </a:r>
            <a:r>
              <a:rPr sz="1050" spc="-5" dirty="0">
                <a:solidFill>
                  <a:srgbClr val="262324"/>
                </a:solidFill>
                <a:latin typeface="Calibri"/>
                <a:cs typeface="Calibri"/>
              </a:rPr>
              <a:t> </a:t>
            </a:r>
            <a:r>
              <a:rPr sz="1050" spc="-10" dirty="0">
                <a:solidFill>
                  <a:srgbClr val="262324"/>
                </a:solidFill>
                <a:latin typeface="Calibri"/>
                <a:cs typeface="Calibri"/>
              </a:rPr>
              <a:t>youth participate</a:t>
            </a:r>
            <a:r>
              <a:rPr sz="1050" spc="-20" dirty="0">
                <a:solidFill>
                  <a:srgbClr val="262324"/>
                </a:solidFill>
                <a:latin typeface="Calibri"/>
                <a:cs typeface="Calibri"/>
              </a:rPr>
              <a:t> </a:t>
            </a:r>
            <a:r>
              <a:rPr sz="1050" spc="-10" dirty="0">
                <a:solidFill>
                  <a:srgbClr val="262324"/>
                </a:solidFill>
                <a:latin typeface="Calibri"/>
                <a:cs typeface="Calibri"/>
              </a:rPr>
              <a:t>yearly</a:t>
            </a:r>
            <a:r>
              <a:rPr sz="1050" spc="-15" dirty="0">
                <a:solidFill>
                  <a:srgbClr val="262324"/>
                </a:solidFill>
                <a:latin typeface="Calibri"/>
                <a:cs typeface="Calibri"/>
              </a:rPr>
              <a:t> </a:t>
            </a:r>
            <a:r>
              <a:rPr sz="1050" spc="-10" dirty="0">
                <a:solidFill>
                  <a:srgbClr val="262324"/>
                </a:solidFill>
                <a:latin typeface="Calibri"/>
                <a:cs typeface="Calibri"/>
              </a:rPr>
              <a:t>in</a:t>
            </a:r>
            <a:r>
              <a:rPr sz="1050" spc="-20" dirty="0">
                <a:solidFill>
                  <a:srgbClr val="262324"/>
                </a:solidFill>
                <a:latin typeface="Calibri"/>
                <a:cs typeface="Calibri"/>
              </a:rPr>
              <a:t> </a:t>
            </a:r>
            <a:r>
              <a:rPr sz="1050" dirty="0">
                <a:solidFill>
                  <a:srgbClr val="262324"/>
                </a:solidFill>
                <a:latin typeface="Calibri"/>
                <a:cs typeface="Calibri"/>
              </a:rPr>
              <a:t>aquatics</a:t>
            </a:r>
            <a:r>
              <a:rPr sz="1050" spc="-20" dirty="0">
                <a:solidFill>
                  <a:srgbClr val="262324"/>
                </a:solidFill>
                <a:latin typeface="Calibri"/>
                <a:cs typeface="Calibri"/>
              </a:rPr>
              <a:t> </a:t>
            </a:r>
            <a:r>
              <a:rPr sz="1050" dirty="0">
                <a:solidFill>
                  <a:srgbClr val="262324"/>
                </a:solidFill>
                <a:latin typeface="Calibri"/>
                <a:cs typeface="Calibri"/>
              </a:rPr>
              <a:t>activities</a:t>
            </a:r>
            <a:r>
              <a:rPr sz="1050" spc="-15" dirty="0">
                <a:solidFill>
                  <a:srgbClr val="262324"/>
                </a:solidFill>
                <a:latin typeface="Calibri"/>
                <a:cs typeface="Calibri"/>
              </a:rPr>
              <a:t> </a:t>
            </a:r>
            <a:r>
              <a:rPr sz="1050" spc="-20" dirty="0">
                <a:solidFill>
                  <a:srgbClr val="262324"/>
                </a:solidFill>
                <a:latin typeface="Calibri"/>
                <a:cs typeface="Calibri"/>
              </a:rPr>
              <a:t>during </a:t>
            </a:r>
            <a:r>
              <a:rPr sz="1050" spc="60" dirty="0">
                <a:solidFill>
                  <a:srgbClr val="262324"/>
                </a:solidFill>
                <a:latin typeface="Calibri"/>
                <a:cs typeface="Calibri"/>
              </a:rPr>
              <a:t>BSA</a:t>
            </a:r>
            <a:r>
              <a:rPr sz="1050" spc="-15" dirty="0">
                <a:solidFill>
                  <a:srgbClr val="262324"/>
                </a:solidFill>
                <a:latin typeface="Calibri"/>
                <a:cs typeface="Calibri"/>
              </a:rPr>
              <a:t> </a:t>
            </a:r>
            <a:r>
              <a:rPr sz="1050" spc="-10" dirty="0">
                <a:solidFill>
                  <a:srgbClr val="262324"/>
                </a:solidFill>
                <a:latin typeface="Calibri"/>
                <a:cs typeface="Calibri"/>
              </a:rPr>
              <a:t>outings</a:t>
            </a:r>
            <a:r>
              <a:rPr sz="1050" spc="-20" dirty="0">
                <a:solidFill>
                  <a:srgbClr val="262324"/>
                </a:solidFill>
                <a:latin typeface="Calibri"/>
                <a:cs typeface="Calibri"/>
              </a:rPr>
              <a:t> </a:t>
            </a:r>
            <a:r>
              <a:rPr sz="1050" spc="-25" dirty="0">
                <a:solidFill>
                  <a:srgbClr val="262324"/>
                </a:solidFill>
                <a:latin typeface="Calibri"/>
                <a:cs typeface="Calibri"/>
              </a:rPr>
              <a:t>under</a:t>
            </a:r>
            <a:r>
              <a:rPr sz="1050" spc="-15" dirty="0">
                <a:solidFill>
                  <a:srgbClr val="262324"/>
                </a:solidFill>
                <a:latin typeface="Calibri"/>
                <a:cs typeface="Calibri"/>
              </a:rPr>
              <a:t> </a:t>
            </a:r>
            <a:r>
              <a:rPr sz="1050" spc="-30" dirty="0">
                <a:solidFill>
                  <a:srgbClr val="262324"/>
                </a:solidFill>
                <a:latin typeface="Calibri"/>
                <a:cs typeface="Calibri"/>
              </a:rPr>
              <a:t>the</a:t>
            </a:r>
            <a:r>
              <a:rPr sz="1050" spc="-20" dirty="0">
                <a:solidFill>
                  <a:srgbClr val="262324"/>
                </a:solidFill>
                <a:latin typeface="Calibri"/>
                <a:cs typeface="Calibri"/>
              </a:rPr>
              <a:t> </a:t>
            </a:r>
            <a:r>
              <a:rPr sz="1050" spc="-10" dirty="0">
                <a:solidFill>
                  <a:srgbClr val="262324"/>
                </a:solidFill>
                <a:latin typeface="Calibri"/>
                <a:cs typeface="Calibri"/>
              </a:rPr>
              <a:t>leadership</a:t>
            </a:r>
            <a:r>
              <a:rPr sz="1050" spc="-15" dirty="0">
                <a:solidFill>
                  <a:srgbClr val="262324"/>
                </a:solidFill>
                <a:latin typeface="Calibri"/>
                <a:cs typeface="Calibri"/>
              </a:rPr>
              <a:t> </a:t>
            </a:r>
            <a:r>
              <a:rPr sz="1050" spc="-35" dirty="0">
                <a:solidFill>
                  <a:srgbClr val="262324"/>
                </a:solidFill>
                <a:latin typeface="Calibri"/>
                <a:cs typeface="Calibri"/>
              </a:rPr>
              <a:t>of</a:t>
            </a:r>
            <a:r>
              <a:rPr sz="1050" spc="-20" dirty="0">
                <a:solidFill>
                  <a:srgbClr val="262324"/>
                </a:solidFill>
                <a:latin typeface="Calibri"/>
                <a:cs typeface="Calibri"/>
              </a:rPr>
              <a:t> </a:t>
            </a:r>
            <a:r>
              <a:rPr sz="1050" spc="-35" dirty="0">
                <a:solidFill>
                  <a:srgbClr val="262324"/>
                </a:solidFill>
                <a:latin typeface="Calibri"/>
                <a:cs typeface="Calibri"/>
              </a:rPr>
              <a:t>more</a:t>
            </a:r>
            <a:r>
              <a:rPr sz="1050" spc="-15" dirty="0">
                <a:solidFill>
                  <a:srgbClr val="262324"/>
                </a:solidFill>
                <a:latin typeface="Calibri"/>
                <a:cs typeface="Calibri"/>
              </a:rPr>
              <a:t> </a:t>
            </a:r>
            <a:r>
              <a:rPr sz="1050" spc="-25" dirty="0">
                <a:solidFill>
                  <a:srgbClr val="262324"/>
                </a:solidFill>
                <a:latin typeface="Calibri"/>
                <a:cs typeface="Calibri"/>
              </a:rPr>
              <a:t>than</a:t>
            </a:r>
            <a:r>
              <a:rPr sz="1050" spc="-20"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30" dirty="0">
                <a:solidFill>
                  <a:srgbClr val="262324"/>
                </a:solidFill>
                <a:latin typeface="Calibri"/>
                <a:cs typeface="Calibri"/>
              </a:rPr>
              <a:t>million</a:t>
            </a:r>
            <a:r>
              <a:rPr sz="1050" spc="-20" dirty="0">
                <a:solidFill>
                  <a:srgbClr val="262324"/>
                </a:solidFill>
                <a:latin typeface="Calibri"/>
                <a:cs typeface="Calibri"/>
              </a:rPr>
              <a:t> adult</a:t>
            </a:r>
            <a:r>
              <a:rPr sz="1050" spc="-15" dirty="0">
                <a:solidFill>
                  <a:srgbClr val="262324"/>
                </a:solidFill>
                <a:latin typeface="Calibri"/>
                <a:cs typeface="Calibri"/>
              </a:rPr>
              <a:t> </a:t>
            </a:r>
            <a:r>
              <a:rPr sz="1050" spc="-10" dirty="0">
                <a:solidFill>
                  <a:srgbClr val="262324"/>
                </a:solidFill>
                <a:latin typeface="Calibri"/>
                <a:cs typeface="Calibri"/>
              </a:rPr>
              <a:t>volunteers.</a:t>
            </a:r>
            <a:endParaRPr sz="1050">
              <a:latin typeface="Calibri"/>
              <a:cs typeface="Calibri"/>
            </a:endParaRPr>
          </a:p>
          <a:p>
            <a:pPr>
              <a:lnSpc>
                <a:spcPct val="100000"/>
              </a:lnSpc>
              <a:spcBef>
                <a:spcPts val="155"/>
              </a:spcBef>
            </a:pPr>
            <a:endParaRPr sz="1050">
              <a:latin typeface="Calibri"/>
              <a:cs typeface="Calibri"/>
            </a:endParaRPr>
          </a:p>
          <a:p>
            <a:pPr marL="24130" marR="5080" algn="just">
              <a:lnSpc>
                <a:spcPct val="111100"/>
              </a:lnSpc>
              <a:spcBef>
                <a:spcPts val="5"/>
              </a:spcBef>
            </a:pPr>
            <a:r>
              <a:rPr sz="1050" dirty="0">
                <a:solidFill>
                  <a:srgbClr val="262324"/>
                </a:solidFill>
                <a:latin typeface="Calibri"/>
                <a:cs typeface="Calibri"/>
              </a:rPr>
              <a:t>The</a:t>
            </a:r>
            <a:r>
              <a:rPr sz="1050" spc="55" dirty="0">
                <a:solidFill>
                  <a:srgbClr val="262324"/>
                </a:solidFill>
                <a:latin typeface="Calibri"/>
                <a:cs typeface="Calibri"/>
              </a:rPr>
              <a:t> </a:t>
            </a:r>
            <a:r>
              <a:rPr sz="1050" dirty="0">
                <a:solidFill>
                  <a:srgbClr val="262324"/>
                </a:solidFill>
                <a:latin typeface="Calibri"/>
                <a:cs typeface="Calibri"/>
              </a:rPr>
              <a:t>Scouting</a:t>
            </a:r>
            <a:r>
              <a:rPr sz="1050" spc="55" dirty="0">
                <a:solidFill>
                  <a:srgbClr val="262324"/>
                </a:solidFill>
                <a:latin typeface="Calibri"/>
                <a:cs typeface="Calibri"/>
              </a:rPr>
              <a:t> </a:t>
            </a:r>
            <a:r>
              <a:rPr sz="1050" dirty="0">
                <a:solidFill>
                  <a:srgbClr val="262324"/>
                </a:solidFill>
                <a:latin typeface="Calibri"/>
                <a:cs typeface="Calibri"/>
              </a:rPr>
              <a:t>program</a:t>
            </a:r>
            <a:r>
              <a:rPr sz="1050" spc="60" dirty="0">
                <a:solidFill>
                  <a:srgbClr val="262324"/>
                </a:solidFill>
                <a:latin typeface="Calibri"/>
                <a:cs typeface="Calibri"/>
              </a:rPr>
              <a:t> </a:t>
            </a:r>
            <a:r>
              <a:rPr sz="1050" dirty="0">
                <a:solidFill>
                  <a:srgbClr val="262324"/>
                </a:solidFill>
                <a:latin typeface="Calibri"/>
                <a:cs typeface="Calibri"/>
              </a:rPr>
              <a:t>is</a:t>
            </a:r>
            <a:r>
              <a:rPr sz="1050" spc="55" dirty="0">
                <a:solidFill>
                  <a:srgbClr val="262324"/>
                </a:solidFill>
                <a:latin typeface="Calibri"/>
                <a:cs typeface="Calibri"/>
              </a:rPr>
              <a:t> </a:t>
            </a:r>
            <a:r>
              <a:rPr sz="1050" dirty="0">
                <a:solidFill>
                  <a:srgbClr val="262324"/>
                </a:solidFill>
                <a:latin typeface="Calibri"/>
                <a:cs typeface="Calibri"/>
              </a:rPr>
              <a:t>delivered</a:t>
            </a:r>
            <a:r>
              <a:rPr sz="1050" spc="60" dirty="0">
                <a:solidFill>
                  <a:srgbClr val="262324"/>
                </a:solidFill>
                <a:latin typeface="Calibri"/>
                <a:cs typeface="Calibri"/>
              </a:rPr>
              <a:t> </a:t>
            </a:r>
            <a:r>
              <a:rPr sz="1050" spc="-10" dirty="0">
                <a:solidFill>
                  <a:srgbClr val="262324"/>
                </a:solidFill>
                <a:latin typeface="Calibri"/>
                <a:cs typeface="Calibri"/>
              </a:rPr>
              <a:t>through</a:t>
            </a:r>
            <a:r>
              <a:rPr sz="1050" spc="55" dirty="0">
                <a:solidFill>
                  <a:srgbClr val="262324"/>
                </a:solidFill>
                <a:latin typeface="Calibri"/>
                <a:cs typeface="Calibri"/>
              </a:rPr>
              <a:t> </a:t>
            </a:r>
            <a:r>
              <a:rPr sz="1050" dirty="0">
                <a:solidFill>
                  <a:srgbClr val="262324"/>
                </a:solidFill>
                <a:latin typeface="Calibri"/>
                <a:cs typeface="Calibri"/>
              </a:rPr>
              <a:t>small</a:t>
            </a:r>
            <a:r>
              <a:rPr sz="1050" spc="60" dirty="0">
                <a:solidFill>
                  <a:srgbClr val="262324"/>
                </a:solidFill>
                <a:latin typeface="Calibri"/>
                <a:cs typeface="Calibri"/>
              </a:rPr>
              <a:t> </a:t>
            </a:r>
            <a:r>
              <a:rPr sz="1050" dirty="0">
                <a:solidFill>
                  <a:srgbClr val="262324"/>
                </a:solidFill>
                <a:latin typeface="Calibri"/>
                <a:cs typeface="Calibri"/>
              </a:rPr>
              <a:t>local</a:t>
            </a:r>
            <a:r>
              <a:rPr sz="1050" spc="55" dirty="0">
                <a:solidFill>
                  <a:srgbClr val="262324"/>
                </a:solidFill>
                <a:latin typeface="Calibri"/>
                <a:cs typeface="Calibri"/>
              </a:rPr>
              <a:t> </a:t>
            </a:r>
            <a:r>
              <a:rPr sz="1050" dirty="0">
                <a:solidFill>
                  <a:srgbClr val="262324"/>
                </a:solidFill>
                <a:latin typeface="Calibri"/>
                <a:cs typeface="Calibri"/>
              </a:rPr>
              <a:t>groups</a:t>
            </a:r>
            <a:r>
              <a:rPr sz="1050" spc="60" dirty="0">
                <a:solidFill>
                  <a:srgbClr val="262324"/>
                </a:solidFill>
                <a:latin typeface="Calibri"/>
                <a:cs typeface="Calibri"/>
              </a:rPr>
              <a:t> </a:t>
            </a:r>
            <a:r>
              <a:rPr sz="1050" dirty="0">
                <a:solidFill>
                  <a:srgbClr val="262324"/>
                </a:solidFill>
                <a:latin typeface="Calibri"/>
                <a:cs typeface="Calibri"/>
              </a:rPr>
              <a:t>led</a:t>
            </a:r>
            <a:r>
              <a:rPr sz="1050" spc="55" dirty="0">
                <a:solidFill>
                  <a:srgbClr val="262324"/>
                </a:solidFill>
                <a:latin typeface="Calibri"/>
                <a:cs typeface="Calibri"/>
              </a:rPr>
              <a:t> </a:t>
            </a:r>
            <a:r>
              <a:rPr sz="1050" dirty="0">
                <a:solidFill>
                  <a:srgbClr val="262324"/>
                </a:solidFill>
                <a:latin typeface="Calibri"/>
                <a:cs typeface="Calibri"/>
              </a:rPr>
              <a:t>by</a:t>
            </a:r>
            <a:r>
              <a:rPr sz="1050" spc="60" dirty="0">
                <a:solidFill>
                  <a:srgbClr val="262324"/>
                </a:solidFill>
                <a:latin typeface="Calibri"/>
                <a:cs typeface="Calibri"/>
              </a:rPr>
              <a:t> </a:t>
            </a:r>
            <a:r>
              <a:rPr sz="1050" spc="-10" dirty="0">
                <a:solidFill>
                  <a:srgbClr val="262324"/>
                </a:solidFill>
                <a:latin typeface="Calibri"/>
                <a:cs typeface="Calibri"/>
              </a:rPr>
              <a:t>volunteers</a:t>
            </a:r>
            <a:r>
              <a:rPr sz="1050" spc="55" dirty="0">
                <a:solidFill>
                  <a:srgbClr val="262324"/>
                </a:solidFill>
                <a:latin typeface="Calibri"/>
                <a:cs typeface="Calibri"/>
              </a:rPr>
              <a:t> </a:t>
            </a:r>
            <a:r>
              <a:rPr sz="1050" dirty="0">
                <a:solidFill>
                  <a:srgbClr val="262324"/>
                </a:solidFill>
                <a:latin typeface="Calibri"/>
                <a:cs typeface="Calibri"/>
              </a:rPr>
              <a:t>and</a:t>
            </a:r>
            <a:r>
              <a:rPr sz="1050" spc="55" dirty="0">
                <a:solidFill>
                  <a:srgbClr val="262324"/>
                </a:solidFill>
                <a:latin typeface="Calibri"/>
                <a:cs typeface="Calibri"/>
              </a:rPr>
              <a:t> </a:t>
            </a:r>
            <a:r>
              <a:rPr sz="1050" dirty="0">
                <a:solidFill>
                  <a:srgbClr val="262324"/>
                </a:solidFill>
                <a:latin typeface="Calibri"/>
                <a:cs typeface="Calibri"/>
              </a:rPr>
              <a:t>sponsored</a:t>
            </a:r>
            <a:r>
              <a:rPr sz="1050" spc="60" dirty="0">
                <a:solidFill>
                  <a:srgbClr val="262324"/>
                </a:solidFill>
                <a:latin typeface="Calibri"/>
                <a:cs typeface="Calibri"/>
              </a:rPr>
              <a:t> </a:t>
            </a:r>
            <a:r>
              <a:rPr sz="1050" dirty="0">
                <a:solidFill>
                  <a:srgbClr val="262324"/>
                </a:solidFill>
                <a:latin typeface="Calibri"/>
                <a:cs typeface="Calibri"/>
              </a:rPr>
              <a:t>by</a:t>
            </a:r>
            <a:r>
              <a:rPr sz="1050" spc="55" dirty="0">
                <a:solidFill>
                  <a:srgbClr val="262324"/>
                </a:solidFill>
                <a:latin typeface="Calibri"/>
                <a:cs typeface="Calibri"/>
              </a:rPr>
              <a:t> </a:t>
            </a:r>
            <a:r>
              <a:rPr sz="1050" dirty="0">
                <a:solidFill>
                  <a:srgbClr val="262324"/>
                </a:solidFill>
                <a:latin typeface="Calibri"/>
                <a:cs typeface="Calibri"/>
              </a:rPr>
              <a:t>local</a:t>
            </a:r>
            <a:r>
              <a:rPr sz="1050" spc="60" dirty="0">
                <a:solidFill>
                  <a:srgbClr val="262324"/>
                </a:solidFill>
                <a:latin typeface="Calibri"/>
                <a:cs typeface="Calibri"/>
              </a:rPr>
              <a:t> </a:t>
            </a:r>
            <a:r>
              <a:rPr sz="1050" dirty="0">
                <a:solidFill>
                  <a:srgbClr val="262324"/>
                </a:solidFill>
                <a:latin typeface="Calibri"/>
                <a:cs typeface="Calibri"/>
              </a:rPr>
              <a:t>civic</a:t>
            </a:r>
            <a:r>
              <a:rPr sz="1050" spc="55" dirty="0">
                <a:solidFill>
                  <a:srgbClr val="262324"/>
                </a:solidFill>
                <a:latin typeface="Calibri"/>
                <a:cs typeface="Calibri"/>
              </a:rPr>
              <a:t> </a:t>
            </a:r>
            <a:r>
              <a:rPr sz="1050" spc="-10" dirty="0">
                <a:solidFill>
                  <a:srgbClr val="262324"/>
                </a:solidFill>
                <a:latin typeface="Calibri"/>
                <a:cs typeface="Calibri"/>
              </a:rPr>
              <a:t>clubs, </a:t>
            </a:r>
            <a:r>
              <a:rPr sz="1050" dirty="0">
                <a:solidFill>
                  <a:srgbClr val="262324"/>
                </a:solidFill>
                <a:latin typeface="Calibri"/>
                <a:cs typeface="Calibri"/>
              </a:rPr>
              <a:t>churches,</a:t>
            </a:r>
            <a:r>
              <a:rPr sz="1050" spc="10" dirty="0">
                <a:solidFill>
                  <a:srgbClr val="262324"/>
                </a:solidFill>
                <a:latin typeface="Calibri"/>
                <a:cs typeface="Calibri"/>
              </a:rPr>
              <a:t> </a:t>
            </a:r>
            <a:r>
              <a:rPr sz="1050" dirty="0">
                <a:solidFill>
                  <a:srgbClr val="262324"/>
                </a:solidFill>
                <a:latin typeface="Calibri"/>
                <a:cs typeface="Calibri"/>
              </a:rPr>
              <a:t>schools,</a:t>
            </a:r>
            <a:r>
              <a:rPr sz="1050" spc="15" dirty="0">
                <a:solidFill>
                  <a:srgbClr val="262324"/>
                </a:solidFill>
                <a:latin typeface="Calibri"/>
                <a:cs typeface="Calibri"/>
              </a:rPr>
              <a:t> </a:t>
            </a:r>
            <a:r>
              <a:rPr sz="1050" dirty="0">
                <a:solidFill>
                  <a:srgbClr val="262324"/>
                </a:solidFill>
                <a:latin typeface="Calibri"/>
                <a:cs typeface="Calibri"/>
              </a:rPr>
              <a:t>and</a:t>
            </a:r>
            <a:r>
              <a:rPr sz="1050" spc="15" dirty="0">
                <a:solidFill>
                  <a:srgbClr val="262324"/>
                </a:solidFill>
                <a:latin typeface="Calibri"/>
                <a:cs typeface="Calibri"/>
              </a:rPr>
              <a:t> </a:t>
            </a:r>
            <a:r>
              <a:rPr sz="1050" spc="-20" dirty="0">
                <a:solidFill>
                  <a:srgbClr val="262324"/>
                </a:solidFill>
                <a:latin typeface="Calibri"/>
                <a:cs typeface="Calibri"/>
              </a:rPr>
              <a:t>other</a:t>
            </a:r>
            <a:r>
              <a:rPr sz="1050" spc="10" dirty="0">
                <a:solidFill>
                  <a:srgbClr val="262324"/>
                </a:solidFill>
                <a:latin typeface="Calibri"/>
                <a:cs typeface="Calibri"/>
              </a:rPr>
              <a:t> </a:t>
            </a:r>
            <a:r>
              <a:rPr sz="1050" spc="-10" dirty="0">
                <a:solidFill>
                  <a:srgbClr val="262324"/>
                </a:solidFill>
                <a:latin typeface="Calibri"/>
                <a:cs typeface="Calibri"/>
              </a:rPr>
              <a:t>organizations.</a:t>
            </a:r>
            <a:r>
              <a:rPr sz="1050" spc="15" dirty="0">
                <a:solidFill>
                  <a:srgbClr val="262324"/>
                </a:solidFill>
                <a:latin typeface="Calibri"/>
                <a:cs typeface="Calibri"/>
              </a:rPr>
              <a:t> </a:t>
            </a:r>
            <a:r>
              <a:rPr sz="1050" dirty="0">
                <a:solidFill>
                  <a:srgbClr val="262324"/>
                </a:solidFill>
                <a:latin typeface="Calibri"/>
                <a:cs typeface="Calibri"/>
              </a:rPr>
              <a:t>Those</a:t>
            </a:r>
            <a:r>
              <a:rPr sz="1050" spc="15" dirty="0">
                <a:solidFill>
                  <a:srgbClr val="262324"/>
                </a:solidFill>
                <a:latin typeface="Calibri"/>
                <a:cs typeface="Calibri"/>
              </a:rPr>
              <a:t> </a:t>
            </a:r>
            <a:r>
              <a:rPr sz="1050" dirty="0">
                <a:solidFill>
                  <a:srgbClr val="262324"/>
                </a:solidFill>
                <a:latin typeface="Calibri"/>
                <a:cs typeface="Calibri"/>
              </a:rPr>
              <a:t>groups,</a:t>
            </a:r>
            <a:r>
              <a:rPr sz="1050" spc="15" dirty="0">
                <a:solidFill>
                  <a:srgbClr val="262324"/>
                </a:solidFill>
                <a:latin typeface="Calibri"/>
                <a:cs typeface="Calibri"/>
              </a:rPr>
              <a:t> </a:t>
            </a:r>
            <a:r>
              <a:rPr sz="1050" spc="-10" dirty="0">
                <a:solidFill>
                  <a:srgbClr val="262324"/>
                </a:solidFill>
                <a:latin typeface="Calibri"/>
                <a:cs typeface="Calibri"/>
              </a:rPr>
              <a:t>known</a:t>
            </a:r>
            <a:r>
              <a:rPr sz="1050" spc="10" dirty="0">
                <a:solidFill>
                  <a:srgbClr val="262324"/>
                </a:solidFill>
                <a:latin typeface="Calibri"/>
                <a:cs typeface="Calibri"/>
              </a:rPr>
              <a:t> </a:t>
            </a:r>
            <a:r>
              <a:rPr sz="1050" dirty="0">
                <a:solidFill>
                  <a:srgbClr val="262324"/>
                </a:solidFill>
                <a:latin typeface="Calibri"/>
                <a:cs typeface="Calibri"/>
              </a:rPr>
              <a:t>generically</a:t>
            </a:r>
            <a:r>
              <a:rPr sz="1050" spc="15" dirty="0">
                <a:solidFill>
                  <a:srgbClr val="262324"/>
                </a:solidFill>
                <a:latin typeface="Calibri"/>
                <a:cs typeface="Calibri"/>
              </a:rPr>
              <a:t> </a:t>
            </a:r>
            <a:r>
              <a:rPr sz="1050" dirty="0">
                <a:solidFill>
                  <a:srgbClr val="262324"/>
                </a:solidFill>
                <a:latin typeface="Calibri"/>
                <a:cs typeface="Calibri"/>
              </a:rPr>
              <a:t>as</a:t>
            </a:r>
            <a:r>
              <a:rPr sz="1050" spc="15" dirty="0">
                <a:solidFill>
                  <a:srgbClr val="262324"/>
                </a:solidFill>
                <a:latin typeface="Calibri"/>
                <a:cs typeface="Calibri"/>
              </a:rPr>
              <a:t> </a:t>
            </a:r>
            <a:r>
              <a:rPr sz="1050" spc="-10" dirty="0">
                <a:solidFill>
                  <a:srgbClr val="262324"/>
                </a:solidFill>
                <a:latin typeface="Calibri"/>
                <a:cs typeface="Calibri"/>
              </a:rPr>
              <a:t>units,</a:t>
            </a:r>
            <a:r>
              <a:rPr sz="1050" spc="10" dirty="0">
                <a:solidFill>
                  <a:srgbClr val="262324"/>
                </a:solidFill>
                <a:latin typeface="Calibri"/>
                <a:cs typeface="Calibri"/>
              </a:rPr>
              <a:t> </a:t>
            </a:r>
            <a:r>
              <a:rPr sz="1050" dirty="0">
                <a:solidFill>
                  <a:srgbClr val="262324"/>
                </a:solidFill>
                <a:latin typeface="Calibri"/>
                <a:cs typeface="Calibri"/>
              </a:rPr>
              <a:t>vary</a:t>
            </a:r>
            <a:r>
              <a:rPr sz="1050" spc="15" dirty="0">
                <a:solidFill>
                  <a:srgbClr val="262324"/>
                </a:solidFill>
                <a:latin typeface="Calibri"/>
                <a:cs typeface="Calibri"/>
              </a:rPr>
              <a:t> </a:t>
            </a:r>
            <a:r>
              <a:rPr sz="1050" dirty="0">
                <a:solidFill>
                  <a:srgbClr val="262324"/>
                </a:solidFill>
                <a:latin typeface="Calibri"/>
                <a:cs typeface="Calibri"/>
              </a:rPr>
              <a:t>in</a:t>
            </a:r>
            <a:r>
              <a:rPr sz="1050" spc="15" dirty="0">
                <a:solidFill>
                  <a:srgbClr val="262324"/>
                </a:solidFill>
                <a:latin typeface="Calibri"/>
                <a:cs typeface="Calibri"/>
              </a:rPr>
              <a:t> </a:t>
            </a:r>
            <a:r>
              <a:rPr sz="1050" dirty="0">
                <a:solidFill>
                  <a:srgbClr val="262324"/>
                </a:solidFill>
                <a:latin typeface="Calibri"/>
                <a:cs typeface="Calibri"/>
              </a:rPr>
              <a:t>size</a:t>
            </a:r>
            <a:r>
              <a:rPr sz="1050" spc="15" dirty="0">
                <a:solidFill>
                  <a:srgbClr val="262324"/>
                </a:solidFill>
                <a:latin typeface="Calibri"/>
                <a:cs typeface="Calibri"/>
              </a:rPr>
              <a:t> </a:t>
            </a:r>
            <a:r>
              <a:rPr sz="1050" dirty="0">
                <a:solidFill>
                  <a:srgbClr val="262324"/>
                </a:solidFill>
                <a:latin typeface="Calibri"/>
                <a:cs typeface="Calibri"/>
              </a:rPr>
              <a:t>and</a:t>
            </a:r>
            <a:r>
              <a:rPr sz="1050" spc="10" dirty="0">
                <a:solidFill>
                  <a:srgbClr val="262324"/>
                </a:solidFill>
                <a:latin typeface="Calibri"/>
                <a:cs typeface="Calibri"/>
              </a:rPr>
              <a:t> </a:t>
            </a:r>
            <a:r>
              <a:rPr sz="1050" spc="-10" dirty="0">
                <a:solidFill>
                  <a:srgbClr val="262324"/>
                </a:solidFill>
                <a:latin typeface="Calibri"/>
                <a:cs typeface="Calibri"/>
              </a:rPr>
              <a:t>name</a:t>
            </a:r>
            <a:r>
              <a:rPr sz="1050" spc="15" dirty="0">
                <a:solidFill>
                  <a:srgbClr val="262324"/>
                </a:solidFill>
                <a:latin typeface="Calibri"/>
                <a:cs typeface="Calibri"/>
              </a:rPr>
              <a:t> </a:t>
            </a:r>
            <a:r>
              <a:rPr sz="1050" spc="-10" dirty="0">
                <a:solidFill>
                  <a:srgbClr val="262324"/>
                </a:solidFill>
                <a:latin typeface="Calibri"/>
                <a:cs typeface="Calibri"/>
              </a:rPr>
              <a:t>depend- </a:t>
            </a:r>
            <a:r>
              <a:rPr sz="1050" dirty="0">
                <a:solidFill>
                  <a:srgbClr val="262324"/>
                </a:solidFill>
                <a:latin typeface="Calibri"/>
                <a:cs typeface="Calibri"/>
              </a:rPr>
              <a:t>ing on</a:t>
            </a:r>
            <a:r>
              <a:rPr sz="1050" spc="10" dirty="0">
                <a:solidFill>
                  <a:srgbClr val="262324"/>
                </a:solidFill>
                <a:latin typeface="Calibri"/>
                <a:cs typeface="Calibri"/>
              </a:rPr>
              <a:t> </a:t>
            </a:r>
            <a:r>
              <a:rPr sz="1050" dirty="0">
                <a:solidFill>
                  <a:srgbClr val="262324"/>
                </a:solidFill>
                <a:latin typeface="Calibri"/>
                <a:cs typeface="Calibri"/>
              </a:rPr>
              <a:t>the</a:t>
            </a:r>
            <a:r>
              <a:rPr sz="1050" spc="10" dirty="0">
                <a:solidFill>
                  <a:srgbClr val="262324"/>
                </a:solidFill>
                <a:latin typeface="Calibri"/>
                <a:cs typeface="Calibri"/>
              </a:rPr>
              <a:t> </a:t>
            </a:r>
            <a:r>
              <a:rPr sz="1050" dirty="0">
                <a:solidFill>
                  <a:srgbClr val="262324"/>
                </a:solidFill>
                <a:latin typeface="Calibri"/>
                <a:cs typeface="Calibri"/>
              </a:rPr>
              <a:t>age</a:t>
            </a:r>
            <a:r>
              <a:rPr sz="1050" spc="10" dirty="0">
                <a:solidFill>
                  <a:srgbClr val="262324"/>
                </a:solidFill>
                <a:latin typeface="Calibri"/>
                <a:cs typeface="Calibri"/>
              </a:rPr>
              <a:t> </a:t>
            </a:r>
            <a:r>
              <a:rPr sz="1050" dirty="0">
                <a:solidFill>
                  <a:srgbClr val="262324"/>
                </a:solidFill>
                <a:latin typeface="Calibri"/>
                <a:cs typeface="Calibri"/>
              </a:rPr>
              <a:t>of</a:t>
            </a:r>
            <a:r>
              <a:rPr sz="1050" spc="10" dirty="0">
                <a:solidFill>
                  <a:srgbClr val="262324"/>
                </a:solidFill>
                <a:latin typeface="Calibri"/>
                <a:cs typeface="Calibri"/>
              </a:rPr>
              <a:t> </a:t>
            </a:r>
            <a:r>
              <a:rPr sz="1050" dirty="0">
                <a:solidFill>
                  <a:srgbClr val="262324"/>
                </a:solidFill>
                <a:latin typeface="Calibri"/>
                <a:cs typeface="Calibri"/>
              </a:rPr>
              <a:t>the</a:t>
            </a:r>
            <a:r>
              <a:rPr sz="1050" spc="10" dirty="0">
                <a:solidFill>
                  <a:srgbClr val="262324"/>
                </a:solidFill>
                <a:latin typeface="Calibri"/>
                <a:cs typeface="Calibri"/>
              </a:rPr>
              <a:t> </a:t>
            </a:r>
            <a:r>
              <a:rPr sz="1050" spc="-20" dirty="0">
                <a:solidFill>
                  <a:srgbClr val="262324"/>
                </a:solidFill>
                <a:latin typeface="Calibri"/>
                <a:cs typeface="Calibri"/>
              </a:rPr>
              <a:t>youth</a:t>
            </a:r>
            <a:r>
              <a:rPr sz="1050" spc="10" dirty="0">
                <a:solidFill>
                  <a:srgbClr val="262324"/>
                </a:solidFill>
                <a:latin typeface="Calibri"/>
                <a:cs typeface="Calibri"/>
              </a:rPr>
              <a:t> </a:t>
            </a:r>
            <a:r>
              <a:rPr sz="1050" dirty="0">
                <a:solidFill>
                  <a:srgbClr val="262324"/>
                </a:solidFill>
                <a:latin typeface="Calibri"/>
                <a:cs typeface="Calibri"/>
              </a:rPr>
              <a:t>being</a:t>
            </a:r>
            <a:r>
              <a:rPr sz="1050" spc="10" dirty="0">
                <a:solidFill>
                  <a:srgbClr val="262324"/>
                </a:solidFill>
                <a:latin typeface="Calibri"/>
                <a:cs typeface="Calibri"/>
              </a:rPr>
              <a:t> </a:t>
            </a:r>
            <a:r>
              <a:rPr sz="1050" dirty="0">
                <a:solidFill>
                  <a:srgbClr val="262324"/>
                </a:solidFill>
                <a:latin typeface="Calibri"/>
                <a:cs typeface="Calibri"/>
              </a:rPr>
              <a:t>served.</a:t>
            </a:r>
            <a:r>
              <a:rPr sz="1050" spc="10" dirty="0">
                <a:solidFill>
                  <a:srgbClr val="262324"/>
                </a:solidFill>
                <a:latin typeface="Calibri"/>
                <a:cs typeface="Calibri"/>
              </a:rPr>
              <a:t> </a:t>
            </a:r>
            <a:r>
              <a:rPr sz="1050" dirty="0">
                <a:solidFill>
                  <a:srgbClr val="262324"/>
                </a:solidFill>
                <a:latin typeface="Calibri"/>
                <a:cs typeface="Calibri"/>
              </a:rPr>
              <a:t>Units</a:t>
            </a:r>
            <a:r>
              <a:rPr sz="1050" spc="10" dirty="0">
                <a:solidFill>
                  <a:srgbClr val="262324"/>
                </a:solidFill>
                <a:latin typeface="Calibri"/>
                <a:cs typeface="Calibri"/>
              </a:rPr>
              <a:t> </a:t>
            </a:r>
            <a:r>
              <a:rPr sz="1050" spc="-10" dirty="0">
                <a:solidFill>
                  <a:srgbClr val="262324"/>
                </a:solidFill>
                <a:latin typeface="Calibri"/>
                <a:cs typeface="Calibri"/>
              </a:rPr>
              <a:t>within</a:t>
            </a:r>
            <a:r>
              <a:rPr sz="1050" spc="10"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dirty="0">
                <a:solidFill>
                  <a:srgbClr val="262324"/>
                </a:solidFill>
                <a:latin typeface="Calibri"/>
                <a:cs typeface="Calibri"/>
              </a:rPr>
              <a:t>geographic</a:t>
            </a:r>
            <a:r>
              <a:rPr sz="1050" spc="10" dirty="0">
                <a:solidFill>
                  <a:srgbClr val="262324"/>
                </a:solidFill>
                <a:latin typeface="Calibri"/>
                <a:cs typeface="Calibri"/>
              </a:rPr>
              <a:t> </a:t>
            </a:r>
            <a:r>
              <a:rPr sz="1050" spc="-10" dirty="0">
                <a:solidFill>
                  <a:srgbClr val="262324"/>
                </a:solidFill>
                <a:latin typeface="Calibri"/>
                <a:cs typeface="Calibri"/>
              </a:rPr>
              <a:t>division,</a:t>
            </a:r>
            <a:r>
              <a:rPr sz="1050" spc="10" dirty="0">
                <a:solidFill>
                  <a:srgbClr val="262324"/>
                </a:solidFill>
                <a:latin typeface="Calibri"/>
                <a:cs typeface="Calibri"/>
              </a:rPr>
              <a:t> </a:t>
            </a:r>
            <a:r>
              <a:rPr sz="1050" dirty="0">
                <a:solidFill>
                  <a:srgbClr val="262324"/>
                </a:solidFill>
                <a:latin typeface="Calibri"/>
                <a:cs typeface="Calibri"/>
              </a:rPr>
              <a:t>or</a:t>
            </a:r>
            <a:r>
              <a:rPr sz="1050" spc="10" dirty="0">
                <a:solidFill>
                  <a:srgbClr val="262324"/>
                </a:solidFill>
                <a:latin typeface="Calibri"/>
                <a:cs typeface="Calibri"/>
              </a:rPr>
              <a:t> </a:t>
            </a:r>
            <a:r>
              <a:rPr sz="1050" dirty="0">
                <a:solidFill>
                  <a:srgbClr val="262324"/>
                </a:solidFill>
                <a:latin typeface="Calibri"/>
                <a:cs typeface="Calibri"/>
              </a:rPr>
              <a:t>district,</a:t>
            </a:r>
            <a:r>
              <a:rPr sz="1050" spc="10" dirty="0">
                <a:solidFill>
                  <a:srgbClr val="262324"/>
                </a:solidFill>
                <a:latin typeface="Calibri"/>
                <a:cs typeface="Calibri"/>
              </a:rPr>
              <a:t> </a:t>
            </a:r>
            <a:r>
              <a:rPr sz="1050" dirty="0">
                <a:solidFill>
                  <a:srgbClr val="262324"/>
                </a:solidFill>
                <a:latin typeface="Calibri"/>
                <a:cs typeface="Calibri"/>
              </a:rPr>
              <a:t>are</a:t>
            </a:r>
            <a:r>
              <a:rPr sz="1050" spc="10" dirty="0">
                <a:solidFill>
                  <a:srgbClr val="262324"/>
                </a:solidFill>
                <a:latin typeface="Calibri"/>
                <a:cs typeface="Calibri"/>
              </a:rPr>
              <a:t> </a:t>
            </a:r>
            <a:r>
              <a:rPr sz="1050" dirty="0">
                <a:solidFill>
                  <a:srgbClr val="262324"/>
                </a:solidFill>
                <a:latin typeface="Calibri"/>
                <a:cs typeface="Calibri"/>
              </a:rPr>
              <a:t>assisted</a:t>
            </a:r>
            <a:r>
              <a:rPr sz="1050" spc="10" dirty="0">
                <a:solidFill>
                  <a:srgbClr val="262324"/>
                </a:solidFill>
                <a:latin typeface="Calibri"/>
                <a:cs typeface="Calibri"/>
              </a:rPr>
              <a:t> </a:t>
            </a:r>
            <a:r>
              <a:rPr sz="1050" dirty="0">
                <a:solidFill>
                  <a:srgbClr val="262324"/>
                </a:solidFill>
                <a:latin typeface="Calibri"/>
                <a:cs typeface="Calibri"/>
              </a:rPr>
              <a:t>by</a:t>
            </a:r>
            <a:r>
              <a:rPr sz="1050" spc="10" dirty="0">
                <a:solidFill>
                  <a:srgbClr val="262324"/>
                </a:solidFill>
                <a:latin typeface="Calibri"/>
                <a:cs typeface="Calibri"/>
              </a:rPr>
              <a:t> </a:t>
            </a:r>
            <a:r>
              <a:rPr sz="1050" spc="-10" dirty="0">
                <a:solidFill>
                  <a:srgbClr val="262324"/>
                </a:solidFill>
                <a:latin typeface="Calibri"/>
                <a:cs typeface="Calibri"/>
              </a:rPr>
              <a:t>professionals employed</a:t>
            </a:r>
            <a:r>
              <a:rPr sz="1050" spc="5" dirty="0">
                <a:solidFill>
                  <a:srgbClr val="262324"/>
                </a:solidFill>
                <a:latin typeface="Calibri"/>
                <a:cs typeface="Calibri"/>
              </a:rPr>
              <a:t> </a:t>
            </a:r>
            <a:r>
              <a:rPr sz="1050" dirty="0">
                <a:solidFill>
                  <a:srgbClr val="262324"/>
                </a:solidFill>
                <a:latin typeface="Calibri"/>
                <a:cs typeface="Calibri"/>
              </a:rPr>
              <a:t>by</a:t>
            </a:r>
            <a:r>
              <a:rPr sz="1050" spc="10"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dirty="0">
                <a:solidFill>
                  <a:srgbClr val="262324"/>
                </a:solidFill>
                <a:latin typeface="Calibri"/>
                <a:cs typeface="Calibri"/>
              </a:rPr>
              <a:t>council.</a:t>
            </a:r>
            <a:r>
              <a:rPr sz="1050" spc="10" dirty="0">
                <a:solidFill>
                  <a:srgbClr val="262324"/>
                </a:solidFill>
                <a:latin typeface="Calibri"/>
                <a:cs typeface="Calibri"/>
              </a:rPr>
              <a:t> </a:t>
            </a:r>
            <a:r>
              <a:rPr sz="1050" dirty="0">
                <a:solidFill>
                  <a:srgbClr val="262324"/>
                </a:solidFill>
                <a:latin typeface="Calibri"/>
                <a:cs typeface="Calibri"/>
              </a:rPr>
              <a:t>Individual</a:t>
            </a:r>
            <a:r>
              <a:rPr sz="1050" spc="10" dirty="0">
                <a:solidFill>
                  <a:srgbClr val="262324"/>
                </a:solidFill>
                <a:latin typeface="Calibri"/>
                <a:cs typeface="Calibri"/>
              </a:rPr>
              <a:t> </a:t>
            </a:r>
            <a:r>
              <a:rPr sz="1050" dirty="0">
                <a:solidFill>
                  <a:srgbClr val="262324"/>
                </a:solidFill>
                <a:latin typeface="Calibri"/>
                <a:cs typeface="Calibri"/>
              </a:rPr>
              <a:t>units</a:t>
            </a:r>
            <a:r>
              <a:rPr sz="1050" spc="5" dirty="0">
                <a:solidFill>
                  <a:srgbClr val="262324"/>
                </a:solidFill>
                <a:latin typeface="Calibri"/>
                <a:cs typeface="Calibri"/>
              </a:rPr>
              <a:t> </a:t>
            </a:r>
            <a:r>
              <a:rPr sz="1050" spc="-20" dirty="0">
                <a:solidFill>
                  <a:srgbClr val="262324"/>
                </a:solidFill>
                <a:latin typeface="Calibri"/>
                <a:cs typeface="Calibri"/>
              </a:rPr>
              <a:t>often</a:t>
            </a:r>
            <a:r>
              <a:rPr sz="1050" spc="10" dirty="0">
                <a:solidFill>
                  <a:srgbClr val="262324"/>
                </a:solidFill>
                <a:latin typeface="Calibri"/>
                <a:cs typeface="Calibri"/>
              </a:rPr>
              <a:t> </a:t>
            </a:r>
            <a:r>
              <a:rPr sz="1050" dirty="0">
                <a:solidFill>
                  <a:srgbClr val="262324"/>
                </a:solidFill>
                <a:latin typeface="Calibri"/>
                <a:cs typeface="Calibri"/>
              </a:rPr>
              <a:t>take</a:t>
            </a:r>
            <a:r>
              <a:rPr sz="1050" spc="10" dirty="0">
                <a:solidFill>
                  <a:srgbClr val="262324"/>
                </a:solidFill>
                <a:latin typeface="Calibri"/>
                <a:cs typeface="Calibri"/>
              </a:rPr>
              <a:t> </a:t>
            </a:r>
            <a:r>
              <a:rPr sz="1050" dirty="0">
                <a:solidFill>
                  <a:srgbClr val="262324"/>
                </a:solidFill>
                <a:latin typeface="Calibri"/>
                <a:cs typeface="Calibri"/>
              </a:rPr>
              <a:t>advantage</a:t>
            </a:r>
            <a:r>
              <a:rPr sz="1050" spc="10" dirty="0">
                <a:solidFill>
                  <a:srgbClr val="262324"/>
                </a:solidFill>
                <a:latin typeface="Calibri"/>
                <a:cs typeface="Calibri"/>
              </a:rPr>
              <a:t> </a:t>
            </a:r>
            <a:r>
              <a:rPr sz="1050" dirty="0">
                <a:solidFill>
                  <a:srgbClr val="262324"/>
                </a:solidFill>
                <a:latin typeface="Calibri"/>
                <a:cs typeface="Calibri"/>
              </a:rPr>
              <a:t>of</a:t>
            </a:r>
            <a:r>
              <a:rPr sz="1050" spc="10" dirty="0">
                <a:solidFill>
                  <a:srgbClr val="262324"/>
                </a:solidFill>
                <a:latin typeface="Calibri"/>
                <a:cs typeface="Calibri"/>
              </a:rPr>
              <a:t> </a:t>
            </a:r>
            <a:r>
              <a:rPr sz="1050" dirty="0">
                <a:solidFill>
                  <a:srgbClr val="262324"/>
                </a:solidFill>
                <a:latin typeface="Calibri"/>
                <a:cs typeface="Calibri"/>
              </a:rPr>
              <a:t>council</a:t>
            </a:r>
            <a:r>
              <a:rPr sz="1050" spc="10" dirty="0">
                <a:solidFill>
                  <a:srgbClr val="262324"/>
                </a:solidFill>
                <a:latin typeface="Calibri"/>
                <a:cs typeface="Calibri"/>
              </a:rPr>
              <a:t> </a:t>
            </a:r>
            <a:r>
              <a:rPr sz="1050" spc="-20" dirty="0">
                <a:solidFill>
                  <a:srgbClr val="262324"/>
                </a:solidFill>
                <a:latin typeface="Calibri"/>
                <a:cs typeface="Calibri"/>
              </a:rPr>
              <a:t>summer</a:t>
            </a:r>
            <a:r>
              <a:rPr sz="1050" spc="5" dirty="0">
                <a:solidFill>
                  <a:srgbClr val="262324"/>
                </a:solidFill>
                <a:latin typeface="Calibri"/>
                <a:cs typeface="Calibri"/>
              </a:rPr>
              <a:t> </a:t>
            </a:r>
            <a:r>
              <a:rPr sz="1050" dirty="0">
                <a:solidFill>
                  <a:srgbClr val="262324"/>
                </a:solidFill>
                <a:latin typeface="Calibri"/>
                <a:cs typeface="Calibri"/>
              </a:rPr>
              <a:t>camps</a:t>
            </a:r>
            <a:r>
              <a:rPr sz="1050" spc="10" dirty="0">
                <a:solidFill>
                  <a:srgbClr val="262324"/>
                </a:solidFill>
                <a:latin typeface="Calibri"/>
                <a:cs typeface="Calibri"/>
              </a:rPr>
              <a:t> </a:t>
            </a:r>
            <a:r>
              <a:rPr sz="1050" dirty="0">
                <a:solidFill>
                  <a:srgbClr val="262324"/>
                </a:solidFill>
                <a:latin typeface="Calibri"/>
                <a:cs typeface="Calibri"/>
              </a:rPr>
              <a:t>where</a:t>
            </a:r>
            <a:r>
              <a:rPr sz="1050" spc="10" dirty="0">
                <a:solidFill>
                  <a:srgbClr val="262324"/>
                </a:solidFill>
                <a:latin typeface="Calibri"/>
                <a:cs typeface="Calibri"/>
              </a:rPr>
              <a:t> </a:t>
            </a:r>
            <a:r>
              <a:rPr sz="1050" spc="-10" dirty="0">
                <a:solidFill>
                  <a:srgbClr val="262324"/>
                </a:solidFill>
                <a:latin typeface="Calibri"/>
                <a:cs typeface="Calibri"/>
              </a:rPr>
              <a:t>trained</a:t>
            </a:r>
            <a:r>
              <a:rPr sz="1050" spc="10" dirty="0">
                <a:solidFill>
                  <a:srgbClr val="262324"/>
                </a:solidFill>
                <a:latin typeface="Calibri"/>
                <a:cs typeface="Calibri"/>
              </a:rPr>
              <a:t> </a:t>
            </a:r>
            <a:r>
              <a:rPr sz="1050" dirty="0">
                <a:solidFill>
                  <a:srgbClr val="262324"/>
                </a:solidFill>
                <a:latin typeface="Calibri"/>
                <a:cs typeface="Calibri"/>
              </a:rPr>
              <a:t>staff</a:t>
            </a:r>
            <a:r>
              <a:rPr sz="1050" spc="10" dirty="0">
                <a:solidFill>
                  <a:srgbClr val="262324"/>
                </a:solidFill>
                <a:latin typeface="Calibri"/>
                <a:cs typeface="Calibri"/>
              </a:rPr>
              <a:t> </a:t>
            </a:r>
            <a:r>
              <a:rPr sz="1050" spc="-10" dirty="0">
                <a:solidFill>
                  <a:srgbClr val="262324"/>
                </a:solidFill>
                <a:latin typeface="Calibri"/>
                <a:cs typeface="Calibri"/>
              </a:rPr>
              <a:t>members </a:t>
            </a:r>
            <a:r>
              <a:rPr sz="1050" dirty="0">
                <a:solidFill>
                  <a:srgbClr val="262324"/>
                </a:solidFill>
                <a:latin typeface="Calibri"/>
                <a:cs typeface="Calibri"/>
              </a:rPr>
              <a:t>assume</a:t>
            </a:r>
            <a:r>
              <a:rPr sz="1050" spc="-15" dirty="0">
                <a:solidFill>
                  <a:srgbClr val="262324"/>
                </a:solidFill>
                <a:latin typeface="Calibri"/>
                <a:cs typeface="Calibri"/>
              </a:rPr>
              <a:t> </a:t>
            </a:r>
            <a:r>
              <a:rPr sz="1050" spc="-20" dirty="0">
                <a:solidFill>
                  <a:srgbClr val="262324"/>
                </a:solidFill>
                <a:latin typeface="Calibri"/>
                <a:cs typeface="Calibri"/>
              </a:rPr>
              <a:t>the</a:t>
            </a:r>
            <a:r>
              <a:rPr sz="1050" spc="-10" dirty="0">
                <a:solidFill>
                  <a:srgbClr val="262324"/>
                </a:solidFill>
                <a:latin typeface="Calibri"/>
                <a:cs typeface="Calibri"/>
              </a:rPr>
              <a:t> responsibility for</a:t>
            </a:r>
            <a:r>
              <a:rPr sz="1050" spc="-15" dirty="0">
                <a:solidFill>
                  <a:srgbClr val="262324"/>
                </a:solidFill>
                <a:latin typeface="Calibri"/>
                <a:cs typeface="Calibri"/>
              </a:rPr>
              <a:t> </a:t>
            </a:r>
            <a:r>
              <a:rPr sz="1050" spc="-10" dirty="0">
                <a:solidFill>
                  <a:srgbClr val="262324"/>
                </a:solidFill>
                <a:latin typeface="Calibri"/>
                <a:cs typeface="Calibri"/>
              </a:rPr>
              <a:t>quality program delivery,</a:t>
            </a:r>
            <a:r>
              <a:rPr sz="1050" spc="-15" dirty="0">
                <a:solidFill>
                  <a:srgbClr val="262324"/>
                </a:solidFill>
                <a:latin typeface="Calibri"/>
                <a:cs typeface="Calibri"/>
              </a:rPr>
              <a:t> </a:t>
            </a:r>
            <a:r>
              <a:rPr sz="1050" spc="-35" dirty="0">
                <a:solidFill>
                  <a:srgbClr val="262324"/>
                </a:solidFill>
                <a:latin typeface="Calibri"/>
                <a:cs typeface="Calibri"/>
              </a:rPr>
              <a:t>but</a:t>
            </a:r>
            <a:r>
              <a:rPr sz="1050" spc="-10" dirty="0">
                <a:solidFill>
                  <a:srgbClr val="262324"/>
                </a:solidFill>
                <a:latin typeface="Calibri"/>
                <a:cs typeface="Calibri"/>
              </a:rPr>
              <a:t> </a:t>
            </a:r>
            <a:r>
              <a:rPr sz="1050" spc="-20" dirty="0">
                <a:solidFill>
                  <a:srgbClr val="262324"/>
                </a:solidFill>
                <a:latin typeface="Calibri"/>
                <a:cs typeface="Calibri"/>
              </a:rPr>
              <a:t>many</a:t>
            </a:r>
            <a:r>
              <a:rPr sz="1050" spc="-10" dirty="0">
                <a:solidFill>
                  <a:srgbClr val="262324"/>
                </a:solidFill>
                <a:latin typeface="Calibri"/>
                <a:cs typeface="Calibri"/>
              </a:rPr>
              <a:t> units</a:t>
            </a:r>
            <a:r>
              <a:rPr sz="1050" spc="-15" dirty="0">
                <a:solidFill>
                  <a:srgbClr val="262324"/>
                </a:solidFill>
                <a:latin typeface="Calibri"/>
                <a:cs typeface="Calibri"/>
              </a:rPr>
              <a:t> </a:t>
            </a:r>
            <a:r>
              <a:rPr sz="1050" dirty="0">
                <a:solidFill>
                  <a:srgbClr val="262324"/>
                </a:solidFill>
                <a:latin typeface="Calibri"/>
                <a:cs typeface="Calibri"/>
              </a:rPr>
              <a:t>also</a:t>
            </a:r>
            <a:r>
              <a:rPr sz="1050" spc="-10" dirty="0">
                <a:solidFill>
                  <a:srgbClr val="262324"/>
                </a:solidFill>
                <a:latin typeface="Calibri"/>
                <a:cs typeface="Calibri"/>
              </a:rPr>
              <a:t> </a:t>
            </a:r>
            <a:r>
              <a:rPr sz="1050" dirty="0">
                <a:solidFill>
                  <a:srgbClr val="262324"/>
                </a:solidFill>
                <a:latin typeface="Calibri"/>
                <a:cs typeface="Calibri"/>
              </a:rPr>
              <a:t>conduct</a:t>
            </a:r>
            <a:r>
              <a:rPr sz="1050" spc="-10" dirty="0">
                <a:solidFill>
                  <a:srgbClr val="262324"/>
                </a:solidFill>
                <a:latin typeface="Calibri"/>
                <a:cs typeface="Calibri"/>
              </a:rPr>
              <a:t> </a:t>
            </a:r>
            <a:r>
              <a:rPr sz="1050" dirty="0">
                <a:solidFill>
                  <a:srgbClr val="262324"/>
                </a:solidFill>
                <a:latin typeface="Calibri"/>
                <a:cs typeface="Calibri"/>
              </a:rPr>
              <a:t>aquatics</a:t>
            </a:r>
            <a:r>
              <a:rPr sz="1050" spc="-15" dirty="0">
                <a:solidFill>
                  <a:srgbClr val="262324"/>
                </a:solidFill>
                <a:latin typeface="Calibri"/>
                <a:cs typeface="Calibri"/>
              </a:rPr>
              <a:t> </a:t>
            </a:r>
            <a:r>
              <a:rPr sz="1050" dirty="0">
                <a:solidFill>
                  <a:srgbClr val="262324"/>
                </a:solidFill>
                <a:latin typeface="Calibri"/>
                <a:cs typeface="Calibri"/>
              </a:rPr>
              <a:t>activities</a:t>
            </a:r>
            <a:r>
              <a:rPr sz="1050" spc="-10" dirty="0">
                <a:solidFill>
                  <a:srgbClr val="262324"/>
                </a:solidFill>
                <a:latin typeface="Calibri"/>
                <a:cs typeface="Calibri"/>
              </a:rPr>
              <a:t> </a:t>
            </a:r>
            <a:r>
              <a:rPr sz="1050" spc="-20" dirty="0">
                <a:solidFill>
                  <a:srgbClr val="262324"/>
                </a:solidFill>
                <a:latin typeface="Calibri"/>
                <a:cs typeface="Calibri"/>
              </a:rPr>
              <a:t>under</a:t>
            </a:r>
            <a:r>
              <a:rPr sz="1050" spc="-10" dirty="0">
                <a:solidFill>
                  <a:srgbClr val="262324"/>
                </a:solidFill>
                <a:latin typeface="Calibri"/>
                <a:cs typeface="Calibri"/>
              </a:rPr>
              <a:t> </a:t>
            </a:r>
            <a:r>
              <a:rPr sz="1050" spc="-20" dirty="0">
                <a:solidFill>
                  <a:srgbClr val="262324"/>
                </a:solidFill>
                <a:latin typeface="Calibri"/>
                <a:cs typeface="Calibri"/>
              </a:rPr>
              <a:t>their</a:t>
            </a:r>
            <a:r>
              <a:rPr sz="1050" spc="-10" dirty="0">
                <a:solidFill>
                  <a:srgbClr val="262324"/>
                </a:solidFill>
                <a:latin typeface="Calibri"/>
                <a:cs typeface="Calibri"/>
              </a:rPr>
              <a:t> </a:t>
            </a:r>
            <a:r>
              <a:rPr sz="1050" spc="-25" dirty="0">
                <a:solidFill>
                  <a:srgbClr val="262324"/>
                </a:solidFill>
                <a:latin typeface="Calibri"/>
                <a:cs typeface="Calibri"/>
              </a:rPr>
              <a:t>own </a:t>
            </a:r>
            <a:r>
              <a:rPr sz="1050" dirty="0">
                <a:solidFill>
                  <a:srgbClr val="262324"/>
                </a:solidFill>
                <a:latin typeface="Calibri"/>
                <a:cs typeface="Calibri"/>
              </a:rPr>
              <a:t>leadership.</a:t>
            </a:r>
            <a:r>
              <a:rPr sz="1050" spc="-5" dirty="0">
                <a:solidFill>
                  <a:srgbClr val="262324"/>
                </a:solidFill>
                <a:latin typeface="Calibri"/>
                <a:cs typeface="Calibri"/>
              </a:rPr>
              <a:t> </a:t>
            </a:r>
            <a:r>
              <a:rPr sz="1050" spc="-25" dirty="0">
                <a:solidFill>
                  <a:srgbClr val="262324"/>
                </a:solidFill>
                <a:latin typeface="Calibri"/>
                <a:cs typeface="Calibri"/>
              </a:rPr>
              <a:t>Youth</a:t>
            </a:r>
            <a:r>
              <a:rPr sz="1050" spc="-5" dirty="0">
                <a:solidFill>
                  <a:srgbClr val="262324"/>
                </a:solidFill>
                <a:latin typeface="Calibri"/>
                <a:cs typeface="Calibri"/>
              </a:rPr>
              <a:t> </a:t>
            </a:r>
            <a:r>
              <a:rPr sz="1050" dirty="0">
                <a:solidFill>
                  <a:srgbClr val="262324"/>
                </a:solidFill>
                <a:latin typeface="Calibri"/>
                <a:cs typeface="Calibri"/>
              </a:rPr>
              <a:t>camps</a:t>
            </a:r>
            <a:r>
              <a:rPr sz="1050" spc="-5" dirty="0">
                <a:solidFill>
                  <a:srgbClr val="262324"/>
                </a:solidFill>
                <a:latin typeface="Calibri"/>
                <a:cs typeface="Calibri"/>
              </a:rPr>
              <a:t> </a:t>
            </a:r>
            <a:r>
              <a:rPr sz="1050" dirty="0">
                <a:solidFill>
                  <a:srgbClr val="262324"/>
                </a:solidFill>
                <a:latin typeface="Calibri"/>
                <a:cs typeface="Calibri"/>
              </a:rPr>
              <a:t>conducted</a:t>
            </a:r>
            <a:r>
              <a:rPr sz="1050" spc="-5" dirty="0">
                <a:solidFill>
                  <a:srgbClr val="262324"/>
                </a:solidFill>
                <a:latin typeface="Calibri"/>
                <a:cs typeface="Calibri"/>
              </a:rPr>
              <a:t> </a:t>
            </a:r>
            <a:r>
              <a:rPr sz="1050" dirty="0">
                <a:solidFill>
                  <a:srgbClr val="262324"/>
                </a:solidFill>
                <a:latin typeface="Calibri"/>
                <a:cs typeface="Calibri"/>
              </a:rPr>
              <a:t>by </a:t>
            </a:r>
            <a:r>
              <a:rPr sz="1050" spc="-10" dirty="0">
                <a:solidFill>
                  <a:srgbClr val="262324"/>
                </a:solidFill>
                <a:latin typeface="Calibri"/>
                <a:cs typeface="Calibri"/>
              </a:rPr>
              <a:t>other</a:t>
            </a:r>
            <a:r>
              <a:rPr sz="1050" spc="-5" dirty="0">
                <a:solidFill>
                  <a:srgbClr val="262324"/>
                </a:solidFill>
                <a:latin typeface="Calibri"/>
                <a:cs typeface="Calibri"/>
              </a:rPr>
              <a:t> </a:t>
            </a:r>
            <a:r>
              <a:rPr sz="1050" dirty="0">
                <a:solidFill>
                  <a:srgbClr val="262324"/>
                </a:solidFill>
                <a:latin typeface="Calibri"/>
                <a:cs typeface="Calibri"/>
              </a:rPr>
              <a:t>organizations</a:t>
            </a:r>
            <a:r>
              <a:rPr sz="1050" spc="-5" dirty="0">
                <a:solidFill>
                  <a:srgbClr val="262324"/>
                </a:solidFill>
                <a:latin typeface="Calibri"/>
                <a:cs typeface="Calibri"/>
              </a:rPr>
              <a:t> </a:t>
            </a:r>
            <a:r>
              <a:rPr sz="1050" dirty="0">
                <a:solidFill>
                  <a:srgbClr val="262324"/>
                </a:solidFill>
                <a:latin typeface="Calibri"/>
                <a:cs typeface="Calibri"/>
              </a:rPr>
              <a:t>are</a:t>
            </a:r>
            <a:r>
              <a:rPr sz="1050" spc="-5" dirty="0">
                <a:solidFill>
                  <a:srgbClr val="262324"/>
                </a:solidFill>
                <a:latin typeface="Calibri"/>
                <a:cs typeface="Calibri"/>
              </a:rPr>
              <a:t> </a:t>
            </a:r>
            <a:r>
              <a:rPr sz="1050" spc="-20" dirty="0">
                <a:solidFill>
                  <a:srgbClr val="262324"/>
                </a:solidFill>
                <a:latin typeface="Calibri"/>
                <a:cs typeface="Calibri"/>
              </a:rPr>
              <a:t>often</a:t>
            </a:r>
            <a:r>
              <a:rPr sz="1050" spc="-5" dirty="0">
                <a:solidFill>
                  <a:srgbClr val="262324"/>
                </a:solidFill>
                <a:latin typeface="Calibri"/>
                <a:cs typeface="Calibri"/>
              </a:rPr>
              <a:t> </a:t>
            </a:r>
            <a:r>
              <a:rPr sz="1050" dirty="0">
                <a:solidFill>
                  <a:srgbClr val="262324"/>
                </a:solidFill>
                <a:latin typeface="Calibri"/>
                <a:cs typeface="Calibri"/>
              </a:rPr>
              <a:t>standalone programs</a:t>
            </a:r>
            <a:r>
              <a:rPr sz="1050" spc="-5" dirty="0">
                <a:solidFill>
                  <a:srgbClr val="262324"/>
                </a:solidFill>
                <a:latin typeface="Calibri"/>
                <a:cs typeface="Calibri"/>
              </a:rPr>
              <a:t> </a:t>
            </a:r>
            <a:r>
              <a:rPr sz="1050" spc="-20" dirty="0">
                <a:solidFill>
                  <a:srgbClr val="262324"/>
                </a:solidFill>
                <a:latin typeface="Calibri"/>
                <a:cs typeface="Calibri"/>
              </a:rPr>
              <a:t>limited</a:t>
            </a:r>
            <a:r>
              <a:rPr sz="1050" spc="-5" dirty="0">
                <a:solidFill>
                  <a:srgbClr val="262324"/>
                </a:solidFill>
                <a:latin typeface="Calibri"/>
                <a:cs typeface="Calibri"/>
              </a:rPr>
              <a:t> </a:t>
            </a:r>
            <a:r>
              <a:rPr sz="1050" dirty="0">
                <a:solidFill>
                  <a:srgbClr val="262324"/>
                </a:solidFill>
                <a:latin typeface="Calibri"/>
                <a:cs typeface="Calibri"/>
              </a:rPr>
              <a:t>to</a:t>
            </a:r>
            <a:r>
              <a:rPr sz="1050" spc="-5"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dirty="0">
                <a:solidFill>
                  <a:srgbClr val="262324"/>
                </a:solidFill>
                <a:latin typeface="Calibri"/>
                <a:cs typeface="Calibri"/>
              </a:rPr>
              <a:t>short </a:t>
            </a:r>
            <a:r>
              <a:rPr sz="1050" spc="-10" dirty="0">
                <a:solidFill>
                  <a:srgbClr val="262324"/>
                </a:solidFill>
                <a:latin typeface="Calibri"/>
                <a:cs typeface="Calibri"/>
              </a:rPr>
              <a:t>duration </a:t>
            </a:r>
            <a:r>
              <a:rPr sz="1050" dirty="0">
                <a:solidFill>
                  <a:srgbClr val="262324"/>
                </a:solidFill>
                <a:latin typeface="Calibri"/>
                <a:cs typeface="Calibri"/>
              </a:rPr>
              <a:t>in</a:t>
            </a:r>
            <a:r>
              <a:rPr sz="1050" spc="15" dirty="0">
                <a:solidFill>
                  <a:srgbClr val="262324"/>
                </a:solidFill>
                <a:latin typeface="Calibri"/>
                <a:cs typeface="Calibri"/>
              </a:rPr>
              <a:t> </a:t>
            </a:r>
            <a:r>
              <a:rPr sz="1050" dirty="0">
                <a:solidFill>
                  <a:srgbClr val="262324"/>
                </a:solidFill>
                <a:latin typeface="Calibri"/>
                <a:cs typeface="Calibri"/>
              </a:rPr>
              <a:t>the</a:t>
            </a:r>
            <a:r>
              <a:rPr sz="1050" spc="15" dirty="0">
                <a:solidFill>
                  <a:srgbClr val="262324"/>
                </a:solidFill>
                <a:latin typeface="Calibri"/>
                <a:cs typeface="Calibri"/>
              </a:rPr>
              <a:t> </a:t>
            </a:r>
            <a:r>
              <a:rPr sz="1050" spc="-30" dirty="0">
                <a:solidFill>
                  <a:srgbClr val="262324"/>
                </a:solidFill>
                <a:latin typeface="Calibri"/>
                <a:cs typeface="Calibri"/>
              </a:rPr>
              <a:t>summer.</a:t>
            </a:r>
            <a:r>
              <a:rPr sz="1050" spc="10" dirty="0">
                <a:solidFill>
                  <a:srgbClr val="262324"/>
                </a:solidFill>
                <a:latin typeface="Calibri"/>
                <a:cs typeface="Calibri"/>
              </a:rPr>
              <a:t> </a:t>
            </a:r>
            <a:r>
              <a:rPr sz="1050" spc="60" dirty="0">
                <a:solidFill>
                  <a:srgbClr val="262324"/>
                </a:solidFill>
                <a:latin typeface="Calibri"/>
                <a:cs typeface="Calibri"/>
              </a:rPr>
              <a:t>BSA</a:t>
            </a:r>
            <a:r>
              <a:rPr sz="1050" spc="15" dirty="0">
                <a:solidFill>
                  <a:srgbClr val="262324"/>
                </a:solidFill>
                <a:latin typeface="Calibri"/>
                <a:cs typeface="Calibri"/>
              </a:rPr>
              <a:t> </a:t>
            </a:r>
            <a:r>
              <a:rPr sz="1050" dirty="0">
                <a:solidFill>
                  <a:srgbClr val="262324"/>
                </a:solidFill>
                <a:latin typeface="Calibri"/>
                <a:cs typeface="Calibri"/>
              </a:rPr>
              <a:t>camps</a:t>
            </a:r>
            <a:r>
              <a:rPr sz="1050" spc="15" dirty="0">
                <a:solidFill>
                  <a:srgbClr val="262324"/>
                </a:solidFill>
                <a:latin typeface="Calibri"/>
                <a:cs typeface="Calibri"/>
              </a:rPr>
              <a:t> </a:t>
            </a:r>
            <a:r>
              <a:rPr sz="1050" dirty="0">
                <a:solidFill>
                  <a:srgbClr val="262324"/>
                </a:solidFill>
                <a:latin typeface="Calibri"/>
                <a:cs typeface="Calibri"/>
              </a:rPr>
              <a:t>are</a:t>
            </a:r>
            <a:r>
              <a:rPr sz="1050" spc="15" dirty="0">
                <a:solidFill>
                  <a:srgbClr val="262324"/>
                </a:solidFill>
                <a:latin typeface="Calibri"/>
                <a:cs typeface="Calibri"/>
              </a:rPr>
              <a:t> </a:t>
            </a:r>
            <a:r>
              <a:rPr sz="1050" dirty="0">
                <a:solidFill>
                  <a:srgbClr val="262324"/>
                </a:solidFill>
                <a:latin typeface="Calibri"/>
                <a:cs typeface="Calibri"/>
              </a:rPr>
              <a:t>simply</a:t>
            </a:r>
            <a:r>
              <a:rPr sz="1050" spc="15" dirty="0">
                <a:solidFill>
                  <a:srgbClr val="262324"/>
                </a:solidFill>
                <a:latin typeface="Calibri"/>
                <a:cs typeface="Calibri"/>
              </a:rPr>
              <a:t> </a:t>
            </a:r>
            <a:r>
              <a:rPr sz="1050" dirty="0">
                <a:solidFill>
                  <a:srgbClr val="262324"/>
                </a:solidFill>
                <a:latin typeface="Calibri"/>
                <a:cs typeface="Calibri"/>
              </a:rPr>
              <a:t>one</a:t>
            </a:r>
            <a:r>
              <a:rPr sz="1050" spc="15" dirty="0">
                <a:solidFill>
                  <a:srgbClr val="262324"/>
                </a:solidFill>
                <a:latin typeface="Calibri"/>
                <a:cs typeface="Calibri"/>
              </a:rPr>
              <a:t> </a:t>
            </a:r>
            <a:r>
              <a:rPr sz="1050" spc="-20" dirty="0">
                <a:solidFill>
                  <a:srgbClr val="262324"/>
                </a:solidFill>
                <a:latin typeface="Calibri"/>
                <a:cs typeface="Calibri"/>
              </a:rPr>
              <a:t>element</a:t>
            </a:r>
            <a:r>
              <a:rPr sz="1050" spc="15" dirty="0">
                <a:solidFill>
                  <a:srgbClr val="262324"/>
                </a:solidFill>
                <a:latin typeface="Calibri"/>
                <a:cs typeface="Calibri"/>
              </a:rPr>
              <a:t> </a:t>
            </a:r>
            <a:r>
              <a:rPr sz="1050" dirty="0">
                <a:solidFill>
                  <a:srgbClr val="262324"/>
                </a:solidFill>
                <a:latin typeface="Calibri"/>
                <a:cs typeface="Calibri"/>
              </a:rPr>
              <a:t>of</a:t>
            </a:r>
            <a:r>
              <a:rPr sz="1050" spc="15"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20" dirty="0">
                <a:solidFill>
                  <a:srgbClr val="262324"/>
                </a:solidFill>
                <a:latin typeface="Calibri"/>
                <a:cs typeface="Calibri"/>
              </a:rPr>
              <a:t>year-</a:t>
            </a:r>
            <a:r>
              <a:rPr sz="1050" dirty="0">
                <a:solidFill>
                  <a:srgbClr val="262324"/>
                </a:solidFill>
                <a:latin typeface="Calibri"/>
                <a:cs typeface="Calibri"/>
              </a:rPr>
              <a:t>round</a:t>
            </a:r>
            <a:r>
              <a:rPr sz="1050" spc="15" dirty="0">
                <a:solidFill>
                  <a:srgbClr val="262324"/>
                </a:solidFill>
                <a:latin typeface="Calibri"/>
                <a:cs typeface="Calibri"/>
              </a:rPr>
              <a:t> </a:t>
            </a:r>
            <a:r>
              <a:rPr sz="1050" spc="-10" dirty="0">
                <a:solidFill>
                  <a:srgbClr val="262324"/>
                </a:solidFill>
                <a:latin typeface="Calibri"/>
                <a:cs typeface="Calibri"/>
              </a:rPr>
              <a:t>unit</a:t>
            </a:r>
            <a:r>
              <a:rPr sz="1050" spc="15" dirty="0">
                <a:solidFill>
                  <a:srgbClr val="262324"/>
                </a:solidFill>
                <a:latin typeface="Calibri"/>
                <a:cs typeface="Calibri"/>
              </a:rPr>
              <a:t> </a:t>
            </a:r>
            <a:r>
              <a:rPr sz="1050" spc="-10" dirty="0">
                <a:solidFill>
                  <a:srgbClr val="262324"/>
                </a:solidFill>
                <a:latin typeface="Calibri"/>
                <a:cs typeface="Calibri"/>
              </a:rPr>
              <a:t>program.</a:t>
            </a:r>
            <a:r>
              <a:rPr sz="1050" spc="15" dirty="0">
                <a:solidFill>
                  <a:srgbClr val="262324"/>
                </a:solidFill>
                <a:latin typeface="Calibri"/>
                <a:cs typeface="Calibri"/>
              </a:rPr>
              <a:t> </a:t>
            </a:r>
            <a:r>
              <a:rPr sz="1050" dirty="0">
                <a:solidFill>
                  <a:srgbClr val="262324"/>
                </a:solidFill>
                <a:latin typeface="Calibri"/>
                <a:cs typeface="Calibri"/>
              </a:rPr>
              <a:t>The</a:t>
            </a:r>
            <a:r>
              <a:rPr sz="1050" spc="15" dirty="0">
                <a:solidFill>
                  <a:srgbClr val="262324"/>
                </a:solidFill>
                <a:latin typeface="Calibri"/>
                <a:cs typeface="Calibri"/>
              </a:rPr>
              <a:t> </a:t>
            </a:r>
            <a:r>
              <a:rPr sz="1050" spc="60" dirty="0">
                <a:solidFill>
                  <a:srgbClr val="262324"/>
                </a:solidFill>
                <a:latin typeface="Calibri"/>
                <a:cs typeface="Calibri"/>
              </a:rPr>
              <a:t>BSA</a:t>
            </a:r>
            <a:r>
              <a:rPr sz="1050" spc="15" dirty="0">
                <a:solidFill>
                  <a:srgbClr val="262324"/>
                </a:solidFill>
                <a:latin typeface="Calibri"/>
                <a:cs typeface="Calibri"/>
              </a:rPr>
              <a:t> </a:t>
            </a:r>
            <a:r>
              <a:rPr sz="1050" dirty="0">
                <a:solidFill>
                  <a:srgbClr val="262324"/>
                </a:solidFill>
                <a:latin typeface="Calibri"/>
                <a:cs typeface="Calibri"/>
              </a:rPr>
              <a:t>encourages</a:t>
            </a:r>
            <a:r>
              <a:rPr sz="1050" spc="15" dirty="0">
                <a:solidFill>
                  <a:srgbClr val="262324"/>
                </a:solidFill>
                <a:latin typeface="Calibri"/>
                <a:cs typeface="Calibri"/>
              </a:rPr>
              <a:t> </a:t>
            </a:r>
            <a:r>
              <a:rPr sz="1050" spc="-10" dirty="0">
                <a:solidFill>
                  <a:srgbClr val="262324"/>
                </a:solidFill>
                <a:latin typeface="Calibri"/>
                <a:cs typeface="Calibri"/>
              </a:rPr>
              <a:t>unit</a:t>
            </a:r>
            <a:r>
              <a:rPr sz="1050" spc="15" dirty="0">
                <a:solidFill>
                  <a:srgbClr val="262324"/>
                </a:solidFill>
                <a:latin typeface="Calibri"/>
                <a:cs typeface="Calibri"/>
              </a:rPr>
              <a:t> </a:t>
            </a:r>
            <a:r>
              <a:rPr sz="1050" spc="-10" dirty="0">
                <a:solidFill>
                  <a:srgbClr val="262324"/>
                </a:solidFill>
                <a:latin typeface="Calibri"/>
                <a:cs typeface="Calibri"/>
              </a:rPr>
              <a:t>aquatics initiatives,</a:t>
            </a:r>
            <a:r>
              <a:rPr sz="1050" spc="-15" dirty="0">
                <a:solidFill>
                  <a:srgbClr val="262324"/>
                </a:solidFill>
                <a:latin typeface="Calibri"/>
                <a:cs typeface="Calibri"/>
              </a:rPr>
              <a:t> </a:t>
            </a:r>
            <a:r>
              <a:rPr sz="1050" spc="-20" dirty="0">
                <a:solidFill>
                  <a:srgbClr val="262324"/>
                </a:solidFill>
                <a:latin typeface="Calibri"/>
                <a:cs typeface="Calibri"/>
              </a:rPr>
              <a:t>whether</a:t>
            </a:r>
            <a:r>
              <a:rPr sz="1050" spc="-10" dirty="0">
                <a:solidFill>
                  <a:srgbClr val="262324"/>
                </a:solidFill>
                <a:latin typeface="Calibri"/>
                <a:cs typeface="Calibri"/>
              </a:rPr>
              <a:t> it </a:t>
            </a:r>
            <a:r>
              <a:rPr sz="1050" dirty="0">
                <a:solidFill>
                  <a:srgbClr val="262324"/>
                </a:solidFill>
                <a:latin typeface="Calibri"/>
                <a:cs typeface="Calibri"/>
              </a:rPr>
              <a:t>is</a:t>
            </a:r>
            <a:r>
              <a:rPr sz="1050" spc="-10"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10" dirty="0">
                <a:solidFill>
                  <a:srgbClr val="262324"/>
                </a:solidFill>
                <a:latin typeface="Calibri"/>
                <a:cs typeface="Calibri"/>
              </a:rPr>
              <a:t>den </a:t>
            </a:r>
            <a:r>
              <a:rPr sz="1050" dirty="0">
                <a:solidFill>
                  <a:srgbClr val="262324"/>
                </a:solidFill>
                <a:latin typeface="Calibri"/>
                <a:cs typeface="Calibri"/>
              </a:rPr>
              <a:t>leader</a:t>
            </a:r>
            <a:r>
              <a:rPr sz="1050" spc="-10" dirty="0">
                <a:solidFill>
                  <a:srgbClr val="262324"/>
                </a:solidFill>
                <a:latin typeface="Calibri"/>
                <a:cs typeface="Calibri"/>
              </a:rPr>
              <a:t> </a:t>
            </a:r>
            <a:r>
              <a:rPr sz="1050" dirty="0">
                <a:solidFill>
                  <a:srgbClr val="262324"/>
                </a:solidFill>
                <a:latin typeface="Calibri"/>
                <a:cs typeface="Calibri"/>
              </a:rPr>
              <a:t>taking</a:t>
            </a:r>
            <a:r>
              <a:rPr sz="1050" spc="-10" dirty="0">
                <a:solidFill>
                  <a:srgbClr val="262324"/>
                </a:solidFill>
                <a:latin typeface="Calibri"/>
                <a:cs typeface="Calibri"/>
              </a:rPr>
              <a:t> </a:t>
            </a:r>
            <a:r>
              <a:rPr sz="1050" dirty="0">
                <a:solidFill>
                  <a:srgbClr val="262324"/>
                </a:solidFill>
                <a:latin typeface="Calibri"/>
                <a:cs typeface="Calibri"/>
              </a:rPr>
              <a:t>advantage</a:t>
            </a:r>
            <a:r>
              <a:rPr sz="1050" spc="-15" dirty="0">
                <a:solidFill>
                  <a:srgbClr val="262324"/>
                </a:solidFill>
                <a:latin typeface="Calibri"/>
                <a:cs typeface="Calibri"/>
              </a:rPr>
              <a:t> </a:t>
            </a:r>
            <a:r>
              <a:rPr sz="1050" spc="-10" dirty="0">
                <a:solidFill>
                  <a:srgbClr val="262324"/>
                </a:solidFill>
                <a:latin typeface="Calibri"/>
                <a:cs typeface="Calibri"/>
              </a:rPr>
              <a:t>of </a:t>
            </a:r>
            <a:r>
              <a:rPr sz="1050" dirty="0">
                <a:solidFill>
                  <a:srgbClr val="262324"/>
                </a:solidFill>
                <a:latin typeface="Calibri"/>
                <a:cs typeface="Calibri"/>
              </a:rPr>
              <a:t>a</a:t>
            </a:r>
            <a:r>
              <a:rPr sz="1050" spc="-10" dirty="0">
                <a:solidFill>
                  <a:srgbClr val="262324"/>
                </a:solidFill>
                <a:latin typeface="Calibri"/>
                <a:cs typeface="Calibri"/>
              </a:rPr>
              <a:t> </a:t>
            </a:r>
            <a:r>
              <a:rPr sz="1050" spc="-25" dirty="0">
                <a:solidFill>
                  <a:srgbClr val="262324"/>
                </a:solidFill>
                <a:latin typeface="Calibri"/>
                <a:cs typeface="Calibri"/>
              </a:rPr>
              <a:t>parent’s</a:t>
            </a:r>
            <a:r>
              <a:rPr sz="1050" spc="-10" dirty="0">
                <a:solidFill>
                  <a:srgbClr val="262324"/>
                </a:solidFill>
                <a:latin typeface="Calibri"/>
                <a:cs typeface="Calibri"/>
              </a:rPr>
              <a:t> </a:t>
            </a:r>
            <a:r>
              <a:rPr sz="1050" spc="-20" dirty="0">
                <a:solidFill>
                  <a:srgbClr val="262324"/>
                </a:solidFill>
                <a:latin typeface="Calibri"/>
                <a:cs typeface="Calibri"/>
              </a:rPr>
              <a:t>offer</a:t>
            </a:r>
            <a:r>
              <a:rPr sz="1050" spc="-15" dirty="0">
                <a:solidFill>
                  <a:srgbClr val="262324"/>
                </a:solidFill>
                <a:latin typeface="Calibri"/>
                <a:cs typeface="Calibri"/>
              </a:rPr>
              <a:t> </a:t>
            </a:r>
            <a:r>
              <a:rPr sz="1050" spc="-10" dirty="0">
                <a:solidFill>
                  <a:srgbClr val="262324"/>
                </a:solidFill>
                <a:latin typeface="Calibri"/>
                <a:cs typeface="Calibri"/>
              </a:rPr>
              <a:t>of </a:t>
            </a:r>
            <a:r>
              <a:rPr sz="1050" dirty="0">
                <a:solidFill>
                  <a:srgbClr val="262324"/>
                </a:solidFill>
                <a:latin typeface="Calibri"/>
                <a:cs typeface="Calibri"/>
              </a:rPr>
              <a:t>a</a:t>
            </a:r>
            <a:r>
              <a:rPr sz="1050" spc="-10" dirty="0">
                <a:solidFill>
                  <a:srgbClr val="262324"/>
                </a:solidFill>
                <a:latin typeface="Calibri"/>
                <a:cs typeface="Calibri"/>
              </a:rPr>
              <a:t> </a:t>
            </a:r>
            <a:r>
              <a:rPr sz="1050" dirty="0">
                <a:solidFill>
                  <a:srgbClr val="262324"/>
                </a:solidFill>
                <a:latin typeface="Calibri"/>
                <a:cs typeface="Calibri"/>
              </a:rPr>
              <a:t>backyard</a:t>
            </a:r>
            <a:r>
              <a:rPr sz="1050" spc="-10" dirty="0">
                <a:solidFill>
                  <a:srgbClr val="262324"/>
                </a:solidFill>
                <a:latin typeface="Calibri"/>
                <a:cs typeface="Calibri"/>
              </a:rPr>
              <a:t> </a:t>
            </a:r>
            <a:r>
              <a:rPr sz="1050" spc="-20" dirty="0">
                <a:solidFill>
                  <a:srgbClr val="262324"/>
                </a:solidFill>
                <a:latin typeface="Calibri"/>
                <a:cs typeface="Calibri"/>
              </a:rPr>
              <a:t>pool,</a:t>
            </a:r>
            <a:r>
              <a:rPr sz="1050" spc="-15" dirty="0">
                <a:solidFill>
                  <a:srgbClr val="262324"/>
                </a:solidFill>
                <a:latin typeface="Calibri"/>
                <a:cs typeface="Calibri"/>
              </a:rPr>
              <a:t> </a:t>
            </a:r>
            <a:r>
              <a:rPr sz="1050" dirty="0">
                <a:solidFill>
                  <a:srgbClr val="262324"/>
                </a:solidFill>
                <a:latin typeface="Calibri"/>
                <a:cs typeface="Calibri"/>
              </a:rPr>
              <a:t>or</a:t>
            </a:r>
            <a:r>
              <a:rPr sz="1050" spc="-10"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dirty="0">
                <a:solidFill>
                  <a:srgbClr val="262324"/>
                </a:solidFill>
                <a:latin typeface="Calibri"/>
                <a:cs typeface="Calibri"/>
              </a:rPr>
              <a:t>crew</a:t>
            </a:r>
            <a:r>
              <a:rPr sz="1050" spc="-10" dirty="0">
                <a:solidFill>
                  <a:srgbClr val="262324"/>
                </a:solidFill>
                <a:latin typeface="Calibri"/>
                <a:cs typeface="Calibri"/>
              </a:rPr>
              <a:t> </a:t>
            </a:r>
            <a:r>
              <a:rPr sz="1050" dirty="0">
                <a:solidFill>
                  <a:srgbClr val="262324"/>
                </a:solidFill>
                <a:latin typeface="Calibri"/>
                <a:cs typeface="Calibri"/>
              </a:rPr>
              <a:t>taking</a:t>
            </a:r>
            <a:r>
              <a:rPr sz="1050" spc="-15" dirty="0">
                <a:solidFill>
                  <a:srgbClr val="262324"/>
                </a:solidFill>
                <a:latin typeface="Calibri"/>
                <a:cs typeface="Calibri"/>
              </a:rPr>
              <a:t> </a:t>
            </a:r>
            <a:r>
              <a:rPr sz="1050" spc="-20" dirty="0">
                <a:solidFill>
                  <a:srgbClr val="262324"/>
                </a:solidFill>
                <a:latin typeface="Calibri"/>
                <a:cs typeface="Calibri"/>
              </a:rPr>
              <a:t>off</a:t>
            </a:r>
            <a:r>
              <a:rPr sz="1050" spc="-10" dirty="0">
                <a:solidFill>
                  <a:srgbClr val="262324"/>
                </a:solidFill>
                <a:latin typeface="Calibri"/>
                <a:cs typeface="Calibri"/>
              </a:rPr>
              <a:t> </a:t>
            </a:r>
            <a:r>
              <a:rPr sz="1050" dirty="0">
                <a:solidFill>
                  <a:srgbClr val="262324"/>
                </a:solidFill>
                <a:latin typeface="Calibri"/>
                <a:cs typeface="Calibri"/>
              </a:rPr>
              <a:t>on</a:t>
            </a:r>
            <a:r>
              <a:rPr sz="1050" spc="-10" dirty="0">
                <a:solidFill>
                  <a:srgbClr val="262324"/>
                </a:solidFill>
                <a:latin typeface="Calibri"/>
                <a:cs typeface="Calibri"/>
              </a:rPr>
              <a:t> </a:t>
            </a:r>
            <a:r>
              <a:rPr sz="1050" spc="-25" dirty="0">
                <a:solidFill>
                  <a:srgbClr val="262324"/>
                </a:solidFill>
                <a:latin typeface="Calibri"/>
                <a:cs typeface="Calibri"/>
              </a:rPr>
              <a:t>its </a:t>
            </a:r>
            <a:r>
              <a:rPr sz="1050" spc="-10" dirty="0">
                <a:solidFill>
                  <a:srgbClr val="262324"/>
                </a:solidFill>
                <a:latin typeface="Calibri"/>
                <a:cs typeface="Calibri"/>
              </a:rPr>
              <a:t>own </a:t>
            </a:r>
            <a:r>
              <a:rPr sz="1050" dirty="0">
                <a:solidFill>
                  <a:srgbClr val="262324"/>
                </a:solidFill>
                <a:latin typeface="Calibri"/>
                <a:cs typeface="Calibri"/>
              </a:rPr>
              <a:t>Boundary</a:t>
            </a:r>
            <a:r>
              <a:rPr sz="1050" spc="-5" dirty="0">
                <a:solidFill>
                  <a:srgbClr val="262324"/>
                </a:solidFill>
                <a:latin typeface="Calibri"/>
                <a:cs typeface="Calibri"/>
              </a:rPr>
              <a:t> </a:t>
            </a:r>
            <a:r>
              <a:rPr sz="1050" dirty="0">
                <a:solidFill>
                  <a:srgbClr val="262324"/>
                </a:solidFill>
                <a:latin typeface="Calibri"/>
                <a:cs typeface="Calibri"/>
              </a:rPr>
              <a:t>Waters</a:t>
            </a:r>
            <a:r>
              <a:rPr sz="1050" spc="-5" dirty="0">
                <a:solidFill>
                  <a:srgbClr val="262324"/>
                </a:solidFill>
                <a:latin typeface="Calibri"/>
                <a:cs typeface="Calibri"/>
              </a:rPr>
              <a:t> </a:t>
            </a:r>
            <a:r>
              <a:rPr sz="1050" dirty="0">
                <a:solidFill>
                  <a:srgbClr val="262324"/>
                </a:solidFill>
                <a:latin typeface="Calibri"/>
                <a:cs typeface="Calibri"/>
              </a:rPr>
              <a:t>canoe</a:t>
            </a:r>
            <a:r>
              <a:rPr sz="1050" spc="-5" dirty="0">
                <a:solidFill>
                  <a:srgbClr val="262324"/>
                </a:solidFill>
                <a:latin typeface="Calibri"/>
                <a:cs typeface="Calibri"/>
              </a:rPr>
              <a:t> </a:t>
            </a:r>
            <a:r>
              <a:rPr sz="1050" spc="-20" dirty="0">
                <a:solidFill>
                  <a:srgbClr val="262324"/>
                </a:solidFill>
                <a:latin typeface="Calibri"/>
                <a:cs typeface="Calibri"/>
              </a:rPr>
              <a:t>trek</a:t>
            </a:r>
            <a:r>
              <a:rPr sz="1050" spc="-5" dirty="0">
                <a:solidFill>
                  <a:srgbClr val="262324"/>
                </a:solidFill>
                <a:latin typeface="Calibri"/>
                <a:cs typeface="Calibri"/>
              </a:rPr>
              <a:t> </a:t>
            </a:r>
            <a:r>
              <a:rPr sz="1050" spc="-45" dirty="0">
                <a:solidFill>
                  <a:srgbClr val="262324"/>
                </a:solidFill>
                <a:latin typeface="Calibri"/>
                <a:cs typeface="Calibri"/>
              </a:rPr>
              <a:t>from</a:t>
            </a:r>
            <a:r>
              <a:rPr sz="1050" spc="-10"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spc="-20" dirty="0">
                <a:solidFill>
                  <a:srgbClr val="262324"/>
                </a:solidFill>
                <a:latin typeface="Calibri"/>
                <a:cs typeface="Calibri"/>
              </a:rPr>
              <a:t>Northern</a:t>
            </a:r>
            <a:r>
              <a:rPr sz="1050" spc="-5" dirty="0">
                <a:solidFill>
                  <a:srgbClr val="262324"/>
                </a:solidFill>
                <a:latin typeface="Calibri"/>
                <a:cs typeface="Calibri"/>
              </a:rPr>
              <a:t> </a:t>
            </a:r>
            <a:r>
              <a:rPr sz="1050" spc="-10" dirty="0">
                <a:solidFill>
                  <a:srgbClr val="262324"/>
                </a:solidFill>
                <a:latin typeface="Calibri"/>
                <a:cs typeface="Calibri"/>
              </a:rPr>
              <a:t>Tier</a:t>
            </a:r>
            <a:r>
              <a:rPr sz="1050" spc="-5" dirty="0">
                <a:solidFill>
                  <a:srgbClr val="262324"/>
                </a:solidFill>
                <a:latin typeface="Calibri"/>
                <a:cs typeface="Calibri"/>
              </a:rPr>
              <a:t> </a:t>
            </a:r>
            <a:r>
              <a:rPr sz="1050" spc="-10" dirty="0">
                <a:solidFill>
                  <a:srgbClr val="262324"/>
                </a:solidFill>
                <a:latin typeface="Calibri"/>
                <a:cs typeface="Calibri"/>
              </a:rPr>
              <a:t>National</a:t>
            </a:r>
            <a:r>
              <a:rPr sz="1050" spc="-5" dirty="0">
                <a:solidFill>
                  <a:srgbClr val="262324"/>
                </a:solidFill>
                <a:latin typeface="Calibri"/>
                <a:cs typeface="Calibri"/>
              </a:rPr>
              <a:t> </a:t>
            </a:r>
            <a:r>
              <a:rPr sz="1050" dirty="0">
                <a:solidFill>
                  <a:srgbClr val="262324"/>
                </a:solidFill>
                <a:latin typeface="Calibri"/>
                <a:cs typeface="Calibri"/>
              </a:rPr>
              <a:t>High</a:t>
            </a:r>
            <a:r>
              <a:rPr sz="1050" spc="-10" dirty="0">
                <a:solidFill>
                  <a:srgbClr val="262324"/>
                </a:solidFill>
                <a:latin typeface="Calibri"/>
                <a:cs typeface="Calibri"/>
              </a:rPr>
              <a:t> </a:t>
            </a:r>
            <a:r>
              <a:rPr sz="1050" spc="-20" dirty="0">
                <a:solidFill>
                  <a:srgbClr val="262324"/>
                </a:solidFill>
                <a:latin typeface="Calibri"/>
                <a:cs typeface="Calibri"/>
              </a:rPr>
              <a:t>Adventure</a:t>
            </a:r>
            <a:r>
              <a:rPr sz="1050" spc="-5" dirty="0">
                <a:solidFill>
                  <a:srgbClr val="262324"/>
                </a:solidFill>
                <a:latin typeface="Calibri"/>
                <a:cs typeface="Calibri"/>
              </a:rPr>
              <a:t> </a:t>
            </a:r>
            <a:r>
              <a:rPr sz="1050" dirty="0">
                <a:solidFill>
                  <a:srgbClr val="262324"/>
                </a:solidFill>
                <a:latin typeface="Calibri"/>
                <a:cs typeface="Calibri"/>
              </a:rPr>
              <a:t>base</a:t>
            </a:r>
            <a:r>
              <a:rPr sz="1050" spc="-5" dirty="0">
                <a:solidFill>
                  <a:srgbClr val="262324"/>
                </a:solidFill>
                <a:latin typeface="Calibri"/>
                <a:cs typeface="Calibri"/>
              </a:rPr>
              <a:t> </a:t>
            </a:r>
            <a:r>
              <a:rPr sz="1050" spc="-10" dirty="0">
                <a:solidFill>
                  <a:srgbClr val="262324"/>
                </a:solidFill>
                <a:latin typeface="Calibri"/>
                <a:cs typeface="Calibri"/>
              </a:rPr>
              <a:t>camp.</a:t>
            </a:r>
            <a:endParaRPr sz="1050">
              <a:latin typeface="Calibri"/>
              <a:cs typeface="Calibri"/>
            </a:endParaRPr>
          </a:p>
        </p:txBody>
      </p:sp>
      <p:sp>
        <p:nvSpPr>
          <p:cNvPr id="6" name="object 6"/>
          <p:cNvSpPr txBox="1"/>
          <p:nvPr/>
        </p:nvSpPr>
        <p:spPr>
          <a:xfrm>
            <a:off x="5975208" y="988222"/>
            <a:ext cx="435609" cy="207645"/>
          </a:xfrm>
          <a:prstGeom prst="rect">
            <a:avLst/>
          </a:prstGeom>
        </p:spPr>
        <p:txBody>
          <a:bodyPr vert="horz" wrap="square" lIns="0" tIns="11430" rIns="0" bIns="0" rtlCol="0">
            <a:spAutoFit/>
          </a:bodyPr>
          <a:lstStyle/>
          <a:p>
            <a:pPr marL="12700">
              <a:lnSpc>
                <a:spcPct val="100000"/>
              </a:lnSpc>
              <a:spcBef>
                <a:spcPts val="90"/>
              </a:spcBef>
            </a:pPr>
            <a:r>
              <a:rPr sz="1200" i="1" spc="-145" dirty="0">
                <a:solidFill>
                  <a:srgbClr val="FFFFFF"/>
                </a:solidFill>
                <a:latin typeface="Arial"/>
                <a:cs typeface="Arial"/>
              </a:rPr>
              <a:t>Chapter</a:t>
            </a:r>
            <a:endParaRPr sz="1200">
              <a:latin typeface="Arial"/>
              <a:cs typeface="Arial"/>
            </a:endParaRPr>
          </a:p>
        </p:txBody>
      </p:sp>
      <p:sp>
        <p:nvSpPr>
          <p:cNvPr id="7" name="object 7"/>
          <p:cNvSpPr txBox="1"/>
          <p:nvPr/>
        </p:nvSpPr>
        <p:spPr>
          <a:xfrm>
            <a:off x="6335610" y="36605"/>
            <a:ext cx="614045" cy="1969135"/>
          </a:xfrm>
          <a:prstGeom prst="rect">
            <a:avLst/>
          </a:prstGeom>
        </p:spPr>
        <p:txBody>
          <a:bodyPr vert="horz" wrap="square" lIns="0" tIns="12700" rIns="0" bIns="0" rtlCol="0">
            <a:spAutoFit/>
          </a:bodyPr>
          <a:lstStyle/>
          <a:p>
            <a:pPr marL="12700">
              <a:lnSpc>
                <a:spcPct val="100000"/>
              </a:lnSpc>
              <a:spcBef>
                <a:spcPts val="100"/>
              </a:spcBef>
            </a:pPr>
            <a:r>
              <a:rPr sz="12750" i="1" spc="-1275" dirty="0">
                <a:solidFill>
                  <a:srgbClr val="FFFFFF"/>
                </a:solidFill>
                <a:latin typeface="Arial Narrow"/>
                <a:cs typeface="Arial Narrow"/>
              </a:rPr>
              <a:t>1</a:t>
            </a:r>
            <a:endParaRPr sz="12750">
              <a:latin typeface="Arial Narrow"/>
              <a:cs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0103" y="9730340"/>
            <a:ext cx="2795270" cy="147320"/>
          </a:xfrm>
          <a:prstGeom prst="rect">
            <a:avLst/>
          </a:prstGeom>
        </p:spPr>
        <p:txBody>
          <a:bodyPr vert="horz" wrap="square" lIns="0" tIns="12700" rIns="0" bIns="0" rtlCol="0">
            <a:spAutoFit/>
          </a:bodyPr>
          <a:lstStyle/>
          <a:p>
            <a:pPr marL="12700">
              <a:lnSpc>
                <a:spcPct val="100000"/>
              </a:lnSpc>
              <a:spcBef>
                <a:spcPts val="100"/>
              </a:spcBef>
            </a:pPr>
            <a:r>
              <a:rPr sz="800" i="1" spc="-50" dirty="0">
                <a:solidFill>
                  <a:srgbClr val="262324"/>
                </a:solidFill>
                <a:latin typeface="Calibri"/>
                <a:cs typeface="Calibri"/>
              </a:rPr>
              <a:t>Chapter</a:t>
            </a:r>
            <a:r>
              <a:rPr sz="800" i="1" spc="20" dirty="0">
                <a:solidFill>
                  <a:srgbClr val="262324"/>
                </a:solidFill>
                <a:latin typeface="Calibri"/>
                <a:cs typeface="Calibri"/>
              </a:rPr>
              <a:t> </a:t>
            </a:r>
            <a:r>
              <a:rPr sz="800" i="1" spc="-50" dirty="0">
                <a:solidFill>
                  <a:srgbClr val="262324"/>
                </a:solidFill>
                <a:latin typeface="Calibri"/>
                <a:cs typeface="Calibri"/>
              </a:rPr>
              <a:t>1:</a:t>
            </a:r>
            <a:r>
              <a:rPr sz="800" i="1" spc="20" dirty="0">
                <a:solidFill>
                  <a:srgbClr val="262324"/>
                </a:solidFill>
                <a:latin typeface="Calibri"/>
                <a:cs typeface="Calibri"/>
              </a:rPr>
              <a:t> </a:t>
            </a:r>
            <a:r>
              <a:rPr sz="800" i="1" spc="-50" dirty="0">
                <a:solidFill>
                  <a:srgbClr val="262324"/>
                </a:solidFill>
                <a:latin typeface="Calibri"/>
                <a:cs typeface="Calibri"/>
              </a:rPr>
              <a:t>Qualified</a:t>
            </a:r>
            <a:r>
              <a:rPr sz="800" i="1" spc="25" dirty="0">
                <a:solidFill>
                  <a:srgbClr val="262324"/>
                </a:solidFill>
                <a:latin typeface="Calibri"/>
                <a:cs typeface="Calibri"/>
              </a:rPr>
              <a:t> </a:t>
            </a:r>
            <a:r>
              <a:rPr sz="800" i="1" spc="-35" dirty="0">
                <a:solidFill>
                  <a:srgbClr val="262324"/>
                </a:solidFill>
                <a:latin typeface="Calibri"/>
                <a:cs typeface="Calibri"/>
              </a:rPr>
              <a:t>Supervision:</a:t>
            </a:r>
            <a:r>
              <a:rPr sz="800" i="1" spc="20" dirty="0">
                <a:solidFill>
                  <a:srgbClr val="262324"/>
                </a:solidFill>
                <a:latin typeface="Calibri"/>
                <a:cs typeface="Calibri"/>
              </a:rPr>
              <a:t> </a:t>
            </a:r>
            <a:r>
              <a:rPr sz="800" i="1" spc="-30" dirty="0">
                <a:solidFill>
                  <a:srgbClr val="262324"/>
                </a:solidFill>
                <a:latin typeface="Calibri"/>
                <a:cs typeface="Calibri"/>
              </a:rPr>
              <a:t>Roles</a:t>
            </a:r>
            <a:r>
              <a:rPr sz="800" i="1" spc="25" dirty="0">
                <a:solidFill>
                  <a:srgbClr val="262324"/>
                </a:solidFill>
                <a:latin typeface="Calibri"/>
                <a:cs typeface="Calibri"/>
              </a:rPr>
              <a:t> </a:t>
            </a:r>
            <a:r>
              <a:rPr sz="800" i="1" spc="-65" dirty="0">
                <a:solidFill>
                  <a:srgbClr val="262324"/>
                </a:solidFill>
                <a:latin typeface="Calibri"/>
                <a:cs typeface="Calibri"/>
              </a:rPr>
              <a:t>and</a:t>
            </a:r>
            <a:r>
              <a:rPr sz="800" i="1" spc="20" dirty="0">
                <a:solidFill>
                  <a:srgbClr val="262324"/>
                </a:solidFill>
                <a:latin typeface="Calibri"/>
                <a:cs typeface="Calibri"/>
              </a:rPr>
              <a:t> </a:t>
            </a:r>
            <a:r>
              <a:rPr sz="800" i="1" spc="-35" dirty="0">
                <a:solidFill>
                  <a:srgbClr val="262324"/>
                </a:solidFill>
                <a:latin typeface="Calibri"/>
                <a:cs typeface="Calibri"/>
              </a:rPr>
              <a:t>Responsibilities</a:t>
            </a:r>
            <a:r>
              <a:rPr sz="800" i="1" spc="25" dirty="0">
                <a:solidFill>
                  <a:srgbClr val="262324"/>
                </a:solidFill>
                <a:latin typeface="Calibri"/>
                <a:cs typeface="Calibri"/>
              </a:rPr>
              <a:t> </a:t>
            </a:r>
            <a:r>
              <a:rPr sz="800" i="1" spc="-50" dirty="0">
                <a:solidFill>
                  <a:srgbClr val="262324"/>
                </a:solidFill>
                <a:latin typeface="Calibri"/>
                <a:cs typeface="Calibri"/>
              </a:rPr>
              <a:t>of</a:t>
            </a:r>
            <a:r>
              <a:rPr sz="800" i="1" spc="20" dirty="0">
                <a:solidFill>
                  <a:srgbClr val="262324"/>
                </a:solidFill>
                <a:latin typeface="Calibri"/>
                <a:cs typeface="Calibri"/>
              </a:rPr>
              <a:t> </a:t>
            </a:r>
            <a:r>
              <a:rPr sz="800" i="1" spc="-45" dirty="0">
                <a:solidFill>
                  <a:srgbClr val="262324"/>
                </a:solidFill>
                <a:latin typeface="Calibri"/>
                <a:cs typeface="Calibri"/>
              </a:rPr>
              <a:t>Unit</a:t>
            </a:r>
            <a:r>
              <a:rPr sz="800" i="1" spc="25" dirty="0">
                <a:solidFill>
                  <a:srgbClr val="262324"/>
                </a:solidFill>
                <a:latin typeface="Calibri"/>
                <a:cs typeface="Calibri"/>
              </a:rPr>
              <a:t> </a:t>
            </a:r>
            <a:r>
              <a:rPr sz="800" i="1" spc="-10" dirty="0">
                <a:solidFill>
                  <a:srgbClr val="262324"/>
                </a:solidFill>
                <a:latin typeface="Calibri"/>
                <a:cs typeface="Calibri"/>
              </a:rPr>
              <a:t>Leaders</a:t>
            </a:r>
            <a:endParaRPr sz="800">
              <a:latin typeface="Calibri"/>
              <a:cs typeface="Calibri"/>
            </a:endParaRPr>
          </a:p>
        </p:txBody>
      </p:sp>
      <p:sp>
        <p:nvSpPr>
          <p:cNvPr id="3" name="object 3"/>
          <p:cNvSpPr txBox="1"/>
          <p:nvPr/>
        </p:nvSpPr>
        <p:spPr>
          <a:xfrm>
            <a:off x="730251" y="447111"/>
            <a:ext cx="3053715" cy="12700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A</a:t>
            </a:r>
            <a:r>
              <a:rPr sz="1050" spc="-5" dirty="0">
                <a:solidFill>
                  <a:srgbClr val="262324"/>
                </a:solidFill>
                <a:latin typeface="Calibri"/>
                <a:cs typeface="Calibri"/>
              </a:rPr>
              <a:t> </a:t>
            </a:r>
            <a:r>
              <a:rPr sz="1050" dirty="0">
                <a:solidFill>
                  <a:srgbClr val="262324"/>
                </a:solidFill>
                <a:latin typeface="Calibri"/>
                <a:cs typeface="Calibri"/>
              </a:rPr>
              <a:t>key</a:t>
            </a:r>
            <a:r>
              <a:rPr sz="1050" spc="-5" dirty="0">
                <a:solidFill>
                  <a:srgbClr val="262324"/>
                </a:solidFill>
                <a:latin typeface="Calibri"/>
                <a:cs typeface="Calibri"/>
              </a:rPr>
              <a:t> </a:t>
            </a:r>
            <a:r>
              <a:rPr sz="1050" spc="-45" dirty="0">
                <a:solidFill>
                  <a:srgbClr val="262324"/>
                </a:solidFill>
                <a:latin typeface="Calibri"/>
                <a:cs typeface="Calibri"/>
              </a:rPr>
              <a:t>to</a:t>
            </a:r>
            <a:r>
              <a:rPr sz="1050" spc="-5" dirty="0">
                <a:solidFill>
                  <a:srgbClr val="262324"/>
                </a:solidFill>
                <a:latin typeface="Calibri"/>
                <a:cs typeface="Calibri"/>
              </a:rPr>
              <a:t> </a:t>
            </a:r>
            <a:r>
              <a:rPr sz="1050" dirty="0">
                <a:solidFill>
                  <a:srgbClr val="262324"/>
                </a:solidFill>
                <a:latin typeface="Calibri"/>
                <a:cs typeface="Calibri"/>
              </a:rPr>
              <a:t>safe, </a:t>
            </a:r>
            <a:r>
              <a:rPr sz="1050" spc="-20" dirty="0">
                <a:solidFill>
                  <a:srgbClr val="262324"/>
                </a:solidFill>
                <a:latin typeface="Calibri"/>
                <a:cs typeface="Calibri"/>
              </a:rPr>
              <a:t>effective</a:t>
            </a:r>
            <a:r>
              <a:rPr sz="1050" spc="-5" dirty="0">
                <a:solidFill>
                  <a:srgbClr val="262324"/>
                </a:solidFill>
                <a:latin typeface="Calibri"/>
                <a:cs typeface="Calibri"/>
              </a:rPr>
              <a:t> </a:t>
            </a:r>
            <a:r>
              <a:rPr sz="1050" spc="-40" dirty="0">
                <a:solidFill>
                  <a:srgbClr val="262324"/>
                </a:solidFill>
                <a:latin typeface="Calibri"/>
                <a:cs typeface="Calibri"/>
              </a:rPr>
              <a:t>unit</a:t>
            </a:r>
            <a:r>
              <a:rPr sz="1050" spc="-5" dirty="0">
                <a:solidFill>
                  <a:srgbClr val="262324"/>
                </a:solidFill>
                <a:latin typeface="Calibri"/>
                <a:cs typeface="Calibri"/>
              </a:rPr>
              <a:t> </a:t>
            </a:r>
            <a:r>
              <a:rPr sz="1050" spc="-10" dirty="0">
                <a:solidFill>
                  <a:srgbClr val="262324"/>
                </a:solidFill>
                <a:latin typeface="Calibri"/>
                <a:cs typeface="Calibri"/>
              </a:rPr>
              <a:t>aquatics</a:t>
            </a:r>
            <a:r>
              <a:rPr sz="1050" dirty="0">
                <a:solidFill>
                  <a:srgbClr val="262324"/>
                </a:solidFill>
                <a:latin typeface="Calibri"/>
                <a:cs typeface="Calibri"/>
              </a:rPr>
              <a:t> </a:t>
            </a:r>
            <a:r>
              <a:rPr sz="1050" spc="-10" dirty="0">
                <a:solidFill>
                  <a:srgbClr val="262324"/>
                </a:solidFill>
                <a:latin typeface="Calibri"/>
                <a:cs typeface="Calibri"/>
              </a:rPr>
              <a:t>activities</a:t>
            </a:r>
            <a:r>
              <a:rPr sz="1050" spc="-5" dirty="0">
                <a:solidFill>
                  <a:srgbClr val="262324"/>
                </a:solidFill>
                <a:latin typeface="Calibri"/>
                <a:cs typeface="Calibri"/>
              </a:rPr>
              <a:t> </a:t>
            </a:r>
            <a:r>
              <a:rPr sz="1050" dirty="0">
                <a:solidFill>
                  <a:srgbClr val="262324"/>
                </a:solidFill>
                <a:latin typeface="Calibri"/>
                <a:cs typeface="Calibri"/>
              </a:rPr>
              <a:t>is</a:t>
            </a:r>
            <a:r>
              <a:rPr sz="1050" spc="-5" dirty="0">
                <a:solidFill>
                  <a:srgbClr val="262324"/>
                </a:solidFill>
                <a:latin typeface="Calibri"/>
                <a:cs typeface="Calibri"/>
              </a:rPr>
              <a:t> </a:t>
            </a:r>
            <a:r>
              <a:rPr sz="1050" spc="-10" dirty="0">
                <a:solidFill>
                  <a:srgbClr val="262324"/>
                </a:solidFill>
                <a:latin typeface="Calibri"/>
                <a:cs typeface="Calibri"/>
              </a:rPr>
              <a:t>informed </a:t>
            </a:r>
            <a:r>
              <a:rPr sz="1050" spc="-20" dirty="0">
                <a:solidFill>
                  <a:srgbClr val="262324"/>
                </a:solidFill>
                <a:latin typeface="Calibri"/>
                <a:cs typeface="Calibri"/>
              </a:rPr>
              <a:t>and</a:t>
            </a:r>
            <a:r>
              <a:rPr sz="1050" spc="-5" dirty="0">
                <a:solidFill>
                  <a:srgbClr val="262324"/>
                </a:solidFill>
                <a:latin typeface="Calibri"/>
                <a:cs typeface="Calibri"/>
              </a:rPr>
              <a:t> </a:t>
            </a:r>
            <a:r>
              <a:rPr sz="1050" spc="-10" dirty="0">
                <a:solidFill>
                  <a:srgbClr val="262324"/>
                </a:solidFill>
                <a:latin typeface="Calibri"/>
                <a:cs typeface="Calibri"/>
              </a:rPr>
              <a:t>conscientious</a:t>
            </a:r>
            <a:r>
              <a:rPr sz="1050" spc="-5" dirty="0">
                <a:solidFill>
                  <a:srgbClr val="262324"/>
                </a:solidFill>
                <a:latin typeface="Calibri"/>
                <a:cs typeface="Calibri"/>
              </a:rPr>
              <a:t> </a:t>
            </a:r>
            <a:r>
              <a:rPr sz="1050" spc="-50" dirty="0">
                <a:solidFill>
                  <a:srgbClr val="262324"/>
                </a:solidFill>
                <a:latin typeface="Calibri"/>
                <a:cs typeface="Calibri"/>
              </a:rPr>
              <a:t>unit</a:t>
            </a:r>
            <a:r>
              <a:rPr sz="1050" spc="-5" dirty="0">
                <a:solidFill>
                  <a:srgbClr val="262324"/>
                </a:solidFill>
                <a:latin typeface="Calibri"/>
                <a:cs typeface="Calibri"/>
              </a:rPr>
              <a:t> </a:t>
            </a:r>
            <a:r>
              <a:rPr sz="1050" spc="-30" dirty="0">
                <a:solidFill>
                  <a:srgbClr val="262324"/>
                </a:solidFill>
                <a:latin typeface="Calibri"/>
                <a:cs typeface="Calibri"/>
              </a:rPr>
              <a:t>leadership.</a:t>
            </a:r>
            <a:r>
              <a:rPr sz="1050" spc="-5" dirty="0">
                <a:solidFill>
                  <a:srgbClr val="262324"/>
                </a:solidFill>
                <a:latin typeface="Calibri"/>
                <a:cs typeface="Calibri"/>
              </a:rPr>
              <a:t> </a:t>
            </a:r>
            <a:r>
              <a:rPr sz="1050" spc="-10" dirty="0">
                <a:solidFill>
                  <a:srgbClr val="262324"/>
                </a:solidFill>
                <a:latin typeface="Calibri"/>
                <a:cs typeface="Calibri"/>
              </a:rPr>
              <a:t>Serious</a:t>
            </a:r>
            <a:r>
              <a:rPr sz="1050" dirty="0">
                <a:solidFill>
                  <a:srgbClr val="262324"/>
                </a:solidFill>
                <a:latin typeface="Calibri"/>
                <a:cs typeface="Calibri"/>
              </a:rPr>
              <a:t> </a:t>
            </a:r>
            <a:r>
              <a:rPr sz="1050" spc="-20" dirty="0">
                <a:solidFill>
                  <a:srgbClr val="262324"/>
                </a:solidFill>
                <a:latin typeface="Calibri"/>
                <a:cs typeface="Calibri"/>
              </a:rPr>
              <a:t>mishaps</a:t>
            </a:r>
            <a:r>
              <a:rPr sz="1050" spc="-5" dirty="0">
                <a:solidFill>
                  <a:srgbClr val="262324"/>
                </a:solidFill>
                <a:latin typeface="Calibri"/>
                <a:cs typeface="Calibri"/>
              </a:rPr>
              <a:t> </a:t>
            </a:r>
            <a:r>
              <a:rPr sz="1050" spc="-10" dirty="0">
                <a:solidFill>
                  <a:srgbClr val="262324"/>
                </a:solidFill>
                <a:latin typeface="Calibri"/>
                <a:cs typeface="Calibri"/>
              </a:rPr>
              <a:t>during </a:t>
            </a:r>
            <a:r>
              <a:rPr sz="1050" spc="50" dirty="0">
                <a:solidFill>
                  <a:srgbClr val="262324"/>
                </a:solidFill>
                <a:latin typeface="Calibri"/>
                <a:cs typeface="Calibri"/>
              </a:rPr>
              <a:t>BSA</a:t>
            </a:r>
            <a:r>
              <a:rPr sz="1050" spc="-10" dirty="0">
                <a:solidFill>
                  <a:srgbClr val="262324"/>
                </a:solidFill>
                <a:latin typeface="Calibri"/>
                <a:cs typeface="Calibri"/>
              </a:rPr>
              <a:t> events</a:t>
            </a:r>
            <a:r>
              <a:rPr sz="1050" spc="-5" dirty="0">
                <a:solidFill>
                  <a:srgbClr val="262324"/>
                </a:solidFill>
                <a:latin typeface="Calibri"/>
                <a:cs typeface="Calibri"/>
              </a:rPr>
              <a:t> </a:t>
            </a:r>
            <a:r>
              <a:rPr sz="1050" dirty="0">
                <a:solidFill>
                  <a:srgbClr val="262324"/>
                </a:solidFill>
                <a:latin typeface="Calibri"/>
                <a:cs typeface="Calibri"/>
              </a:rPr>
              <a:t>are</a:t>
            </a:r>
            <a:r>
              <a:rPr sz="1050" spc="-10" dirty="0">
                <a:solidFill>
                  <a:srgbClr val="262324"/>
                </a:solidFill>
                <a:latin typeface="Calibri"/>
                <a:cs typeface="Calibri"/>
              </a:rPr>
              <a:t> rare.</a:t>
            </a:r>
            <a:r>
              <a:rPr sz="1050" spc="-5" dirty="0">
                <a:solidFill>
                  <a:srgbClr val="262324"/>
                </a:solidFill>
                <a:latin typeface="Calibri"/>
                <a:cs typeface="Calibri"/>
              </a:rPr>
              <a:t> </a:t>
            </a:r>
            <a:r>
              <a:rPr sz="1050" spc="-25" dirty="0">
                <a:solidFill>
                  <a:srgbClr val="262324"/>
                </a:solidFill>
                <a:latin typeface="Calibri"/>
                <a:cs typeface="Calibri"/>
              </a:rPr>
              <a:t>Although</a:t>
            </a:r>
            <a:r>
              <a:rPr sz="1050" spc="-10" dirty="0">
                <a:solidFill>
                  <a:srgbClr val="262324"/>
                </a:solidFill>
                <a:latin typeface="Calibri"/>
                <a:cs typeface="Calibri"/>
              </a:rPr>
              <a:t> </a:t>
            </a:r>
            <a:r>
              <a:rPr sz="1050" dirty="0">
                <a:solidFill>
                  <a:srgbClr val="262324"/>
                </a:solidFill>
                <a:latin typeface="Calibri"/>
                <a:cs typeface="Calibri"/>
              </a:rPr>
              <a:t>various</a:t>
            </a:r>
            <a:r>
              <a:rPr sz="1050" spc="-5" dirty="0">
                <a:solidFill>
                  <a:srgbClr val="262324"/>
                </a:solidFill>
                <a:latin typeface="Calibri"/>
                <a:cs typeface="Calibri"/>
              </a:rPr>
              <a:t> </a:t>
            </a:r>
            <a:r>
              <a:rPr sz="1050" dirty="0">
                <a:solidFill>
                  <a:srgbClr val="262324"/>
                </a:solidFill>
                <a:latin typeface="Calibri"/>
                <a:cs typeface="Calibri"/>
              </a:rPr>
              <a:t>aquatics</a:t>
            </a:r>
            <a:r>
              <a:rPr sz="1050" spc="-5" dirty="0">
                <a:solidFill>
                  <a:srgbClr val="262324"/>
                </a:solidFill>
                <a:latin typeface="Calibri"/>
                <a:cs typeface="Calibri"/>
              </a:rPr>
              <a:t> </a:t>
            </a:r>
            <a:r>
              <a:rPr sz="1050" spc="-10" dirty="0">
                <a:solidFill>
                  <a:srgbClr val="262324"/>
                </a:solidFill>
                <a:latin typeface="Calibri"/>
                <a:cs typeface="Calibri"/>
              </a:rPr>
              <a:t>activities </a:t>
            </a:r>
            <a:r>
              <a:rPr sz="1050" dirty="0">
                <a:solidFill>
                  <a:srgbClr val="262324"/>
                </a:solidFill>
                <a:latin typeface="Calibri"/>
                <a:cs typeface="Calibri"/>
              </a:rPr>
              <a:t>can</a:t>
            </a:r>
            <a:r>
              <a:rPr sz="1050" spc="-5" dirty="0">
                <a:solidFill>
                  <a:srgbClr val="262324"/>
                </a:solidFill>
                <a:latin typeface="Calibri"/>
                <a:cs typeface="Calibri"/>
              </a:rPr>
              <a:t> </a:t>
            </a:r>
            <a:r>
              <a:rPr sz="1050" spc="-25" dirty="0">
                <a:solidFill>
                  <a:srgbClr val="262324"/>
                </a:solidFill>
                <a:latin typeface="Calibri"/>
                <a:cs typeface="Calibri"/>
              </a:rPr>
              <a:t>involve</a:t>
            </a:r>
            <a:r>
              <a:rPr sz="1050" spc="-5" dirty="0">
                <a:solidFill>
                  <a:srgbClr val="262324"/>
                </a:solidFill>
                <a:latin typeface="Calibri"/>
                <a:cs typeface="Calibri"/>
              </a:rPr>
              <a:t> </a:t>
            </a:r>
            <a:r>
              <a:rPr sz="1050" spc="-20" dirty="0">
                <a:solidFill>
                  <a:srgbClr val="262324"/>
                </a:solidFill>
                <a:latin typeface="Calibri"/>
                <a:cs typeface="Calibri"/>
              </a:rPr>
              <a:t>some</a:t>
            </a:r>
            <a:r>
              <a:rPr sz="1050" spc="-5" dirty="0">
                <a:solidFill>
                  <a:srgbClr val="262324"/>
                </a:solidFill>
                <a:latin typeface="Calibri"/>
                <a:cs typeface="Calibri"/>
              </a:rPr>
              <a:t> </a:t>
            </a:r>
            <a:r>
              <a:rPr sz="1050" spc="-10" dirty="0">
                <a:solidFill>
                  <a:srgbClr val="262324"/>
                </a:solidFill>
                <a:latin typeface="Calibri"/>
                <a:cs typeface="Calibri"/>
              </a:rPr>
              <a:t>degree</a:t>
            </a:r>
            <a:r>
              <a:rPr sz="1050" spc="-5" dirty="0">
                <a:solidFill>
                  <a:srgbClr val="262324"/>
                </a:solidFill>
                <a:latin typeface="Calibri"/>
                <a:cs typeface="Calibri"/>
              </a:rPr>
              <a:t> </a:t>
            </a:r>
            <a:r>
              <a:rPr sz="1050" spc="-10" dirty="0">
                <a:solidFill>
                  <a:srgbClr val="262324"/>
                </a:solidFill>
                <a:latin typeface="Calibri"/>
                <a:cs typeface="Calibri"/>
              </a:rPr>
              <a:t>of</a:t>
            </a:r>
            <a:r>
              <a:rPr sz="1050" dirty="0">
                <a:solidFill>
                  <a:srgbClr val="262324"/>
                </a:solidFill>
                <a:latin typeface="Calibri"/>
                <a:cs typeface="Calibri"/>
              </a:rPr>
              <a:t> </a:t>
            </a:r>
            <a:r>
              <a:rPr sz="1050" spc="-10" dirty="0">
                <a:solidFill>
                  <a:srgbClr val="262324"/>
                </a:solidFill>
                <a:latin typeface="Calibri"/>
                <a:cs typeface="Calibri"/>
              </a:rPr>
              <a:t>risk,</a:t>
            </a:r>
            <a:r>
              <a:rPr sz="1050" spc="-5" dirty="0">
                <a:solidFill>
                  <a:srgbClr val="262324"/>
                </a:solidFill>
                <a:latin typeface="Calibri"/>
                <a:cs typeface="Calibri"/>
              </a:rPr>
              <a:t> </a:t>
            </a:r>
            <a:r>
              <a:rPr sz="1050" spc="-20" dirty="0">
                <a:solidFill>
                  <a:srgbClr val="262324"/>
                </a:solidFill>
                <a:latin typeface="Calibri"/>
                <a:cs typeface="Calibri"/>
              </a:rPr>
              <a:t>those</a:t>
            </a:r>
            <a:r>
              <a:rPr sz="1050" spc="-5" dirty="0">
                <a:solidFill>
                  <a:srgbClr val="262324"/>
                </a:solidFill>
                <a:latin typeface="Calibri"/>
                <a:cs typeface="Calibri"/>
              </a:rPr>
              <a:t> </a:t>
            </a:r>
            <a:r>
              <a:rPr sz="1050" dirty="0">
                <a:solidFill>
                  <a:srgbClr val="262324"/>
                </a:solidFill>
                <a:latin typeface="Calibri"/>
                <a:cs typeface="Calibri"/>
              </a:rPr>
              <a:t>risks</a:t>
            </a:r>
            <a:r>
              <a:rPr sz="1050" spc="-5" dirty="0">
                <a:solidFill>
                  <a:srgbClr val="262324"/>
                </a:solidFill>
                <a:latin typeface="Calibri"/>
                <a:cs typeface="Calibri"/>
              </a:rPr>
              <a:t> </a:t>
            </a:r>
            <a:r>
              <a:rPr sz="1050" dirty="0">
                <a:solidFill>
                  <a:srgbClr val="262324"/>
                </a:solidFill>
                <a:latin typeface="Calibri"/>
                <a:cs typeface="Calibri"/>
              </a:rPr>
              <a:t>are</a:t>
            </a:r>
            <a:r>
              <a:rPr sz="1050" spc="-5" dirty="0">
                <a:solidFill>
                  <a:srgbClr val="262324"/>
                </a:solidFill>
                <a:latin typeface="Calibri"/>
                <a:cs typeface="Calibri"/>
              </a:rPr>
              <a:t> </a:t>
            </a:r>
            <a:r>
              <a:rPr sz="1050" spc="-10" dirty="0">
                <a:solidFill>
                  <a:srgbClr val="262324"/>
                </a:solidFill>
                <a:latin typeface="Calibri"/>
                <a:cs typeface="Calibri"/>
              </a:rPr>
              <a:t>mitigated </a:t>
            </a:r>
            <a:r>
              <a:rPr sz="1050" dirty="0">
                <a:solidFill>
                  <a:srgbClr val="262324"/>
                </a:solidFill>
                <a:latin typeface="Calibri"/>
                <a:cs typeface="Calibri"/>
              </a:rPr>
              <a:t>by</a:t>
            </a:r>
            <a:r>
              <a:rPr sz="1050" spc="-15" dirty="0">
                <a:solidFill>
                  <a:srgbClr val="262324"/>
                </a:solidFill>
                <a:latin typeface="Calibri"/>
                <a:cs typeface="Calibri"/>
              </a:rPr>
              <a:t> </a:t>
            </a:r>
            <a:r>
              <a:rPr sz="1050" spc="-35" dirty="0">
                <a:solidFill>
                  <a:srgbClr val="262324"/>
                </a:solidFill>
                <a:latin typeface="Calibri"/>
                <a:cs typeface="Calibri"/>
              </a:rPr>
              <a:t>the</a:t>
            </a:r>
            <a:r>
              <a:rPr sz="1050" spc="-10" dirty="0">
                <a:solidFill>
                  <a:srgbClr val="262324"/>
                </a:solidFill>
                <a:latin typeface="Calibri"/>
                <a:cs typeface="Calibri"/>
              </a:rPr>
              <a:t> </a:t>
            </a:r>
            <a:r>
              <a:rPr sz="1050" spc="-25" dirty="0">
                <a:solidFill>
                  <a:srgbClr val="262324"/>
                </a:solidFill>
                <a:latin typeface="Calibri"/>
                <a:cs typeface="Calibri"/>
              </a:rPr>
              <a:t>training</a:t>
            </a:r>
            <a:r>
              <a:rPr sz="1050" spc="-10" dirty="0">
                <a:solidFill>
                  <a:srgbClr val="262324"/>
                </a:solidFill>
                <a:latin typeface="Calibri"/>
                <a:cs typeface="Calibri"/>
              </a:rPr>
              <a:t> and </a:t>
            </a:r>
            <a:r>
              <a:rPr sz="1050" spc="-55" dirty="0">
                <a:solidFill>
                  <a:srgbClr val="262324"/>
                </a:solidFill>
                <a:latin typeface="Calibri"/>
                <a:cs typeface="Calibri"/>
              </a:rPr>
              <a:t>commitment</a:t>
            </a:r>
            <a:r>
              <a:rPr sz="1050" spc="-5" dirty="0">
                <a:solidFill>
                  <a:srgbClr val="262324"/>
                </a:solidFill>
                <a:latin typeface="Calibri"/>
                <a:cs typeface="Calibri"/>
              </a:rPr>
              <a:t> </a:t>
            </a:r>
            <a:r>
              <a:rPr sz="1050" spc="-20" dirty="0">
                <a:solidFill>
                  <a:srgbClr val="262324"/>
                </a:solidFill>
                <a:latin typeface="Calibri"/>
                <a:cs typeface="Calibri"/>
              </a:rPr>
              <a:t>of</a:t>
            </a:r>
            <a:r>
              <a:rPr sz="1050" spc="-10" dirty="0">
                <a:solidFill>
                  <a:srgbClr val="262324"/>
                </a:solidFill>
                <a:latin typeface="Calibri"/>
                <a:cs typeface="Calibri"/>
              </a:rPr>
              <a:t> </a:t>
            </a:r>
            <a:r>
              <a:rPr sz="1050" spc="50" dirty="0">
                <a:solidFill>
                  <a:srgbClr val="262324"/>
                </a:solidFill>
                <a:latin typeface="Calibri"/>
                <a:cs typeface="Calibri"/>
              </a:rPr>
              <a:t>BSA</a:t>
            </a:r>
            <a:r>
              <a:rPr sz="1050" spc="-10" dirty="0">
                <a:solidFill>
                  <a:srgbClr val="262324"/>
                </a:solidFill>
                <a:latin typeface="Calibri"/>
                <a:cs typeface="Calibri"/>
              </a:rPr>
              <a:t> </a:t>
            </a:r>
            <a:r>
              <a:rPr sz="1050" spc="-35" dirty="0">
                <a:solidFill>
                  <a:srgbClr val="262324"/>
                </a:solidFill>
                <a:latin typeface="Calibri"/>
                <a:cs typeface="Calibri"/>
              </a:rPr>
              <a:t>volunteer</a:t>
            </a:r>
            <a:r>
              <a:rPr sz="1050" spc="-10" dirty="0">
                <a:solidFill>
                  <a:srgbClr val="262324"/>
                </a:solidFill>
                <a:latin typeface="Calibri"/>
                <a:cs typeface="Calibri"/>
              </a:rPr>
              <a:t> leaders. Properly</a:t>
            </a:r>
            <a:r>
              <a:rPr sz="1050" spc="-20" dirty="0">
                <a:solidFill>
                  <a:srgbClr val="262324"/>
                </a:solidFill>
                <a:latin typeface="Calibri"/>
                <a:cs typeface="Calibri"/>
              </a:rPr>
              <a:t> </a:t>
            </a:r>
            <a:r>
              <a:rPr sz="1050" spc="-10" dirty="0">
                <a:solidFill>
                  <a:srgbClr val="262324"/>
                </a:solidFill>
                <a:latin typeface="Calibri"/>
                <a:cs typeface="Calibri"/>
              </a:rPr>
              <a:t>conducted</a:t>
            </a:r>
            <a:r>
              <a:rPr sz="1050" spc="-15" dirty="0">
                <a:solidFill>
                  <a:srgbClr val="262324"/>
                </a:solidFill>
                <a:latin typeface="Calibri"/>
                <a:cs typeface="Calibri"/>
              </a:rPr>
              <a:t> </a:t>
            </a:r>
            <a:r>
              <a:rPr sz="1050" spc="-20" dirty="0">
                <a:solidFill>
                  <a:srgbClr val="262324"/>
                </a:solidFill>
                <a:latin typeface="Calibri"/>
                <a:cs typeface="Calibri"/>
              </a:rPr>
              <a:t>swimming </a:t>
            </a:r>
            <a:r>
              <a:rPr sz="1050" dirty="0">
                <a:solidFill>
                  <a:srgbClr val="262324"/>
                </a:solidFill>
                <a:latin typeface="Calibri"/>
                <a:cs typeface="Calibri"/>
              </a:rPr>
              <a:t>and</a:t>
            </a:r>
            <a:r>
              <a:rPr sz="1050" spc="-15" dirty="0">
                <a:solidFill>
                  <a:srgbClr val="262324"/>
                </a:solidFill>
                <a:latin typeface="Calibri"/>
                <a:cs typeface="Calibri"/>
              </a:rPr>
              <a:t> </a:t>
            </a:r>
            <a:r>
              <a:rPr sz="1050" spc="-20" dirty="0">
                <a:solidFill>
                  <a:srgbClr val="262324"/>
                </a:solidFill>
                <a:latin typeface="Calibri"/>
                <a:cs typeface="Calibri"/>
              </a:rPr>
              <a:t>boating </a:t>
            </a:r>
            <a:r>
              <a:rPr sz="1050" spc="-10" dirty="0">
                <a:solidFill>
                  <a:srgbClr val="262324"/>
                </a:solidFill>
                <a:latin typeface="Calibri"/>
                <a:cs typeface="Calibri"/>
              </a:rPr>
              <a:t>programs</a:t>
            </a:r>
            <a:r>
              <a:rPr sz="1050" spc="-15" dirty="0">
                <a:solidFill>
                  <a:srgbClr val="262324"/>
                </a:solidFill>
                <a:latin typeface="Calibri"/>
                <a:cs typeface="Calibri"/>
              </a:rPr>
              <a:t> </a:t>
            </a:r>
            <a:r>
              <a:rPr sz="1050" spc="-25" dirty="0">
                <a:solidFill>
                  <a:srgbClr val="262324"/>
                </a:solidFill>
                <a:latin typeface="Calibri"/>
                <a:cs typeface="Calibri"/>
              </a:rPr>
              <a:t>are </a:t>
            </a:r>
            <a:r>
              <a:rPr sz="1050" dirty="0">
                <a:solidFill>
                  <a:srgbClr val="262324"/>
                </a:solidFill>
                <a:latin typeface="Calibri"/>
                <a:cs typeface="Calibri"/>
              </a:rPr>
              <a:t>safe</a:t>
            </a:r>
            <a:r>
              <a:rPr sz="1050" spc="-5" dirty="0">
                <a:solidFill>
                  <a:srgbClr val="262324"/>
                </a:solidFill>
                <a:latin typeface="Calibri"/>
                <a:cs typeface="Calibri"/>
              </a:rPr>
              <a:t> </a:t>
            </a:r>
            <a:r>
              <a:rPr sz="1050" dirty="0">
                <a:solidFill>
                  <a:srgbClr val="262324"/>
                </a:solidFill>
                <a:latin typeface="Calibri"/>
                <a:cs typeface="Calibri"/>
              </a:rPr>
              <a:t>as</a:t>
            </a:r>
            <a:r>
              <a:rPr sz="1050" spc="-5" dirty="0">
                <a:solidFill>
                  <a:srgbClr val="262324"/>
                </a:solidFill>
                <a:latin typeface="Calibri"/>
                <a:cs typeface="Calibri"/>
              </a:rPr>
              <a:t> </a:t>
            </a:r>
            <a:r>
              <a:rPr sz="1050" spc="-20" dirty="0">
                <a:solidFill>
                  <a:srgbClr val="262324"/>
                </a:solidFill>
                <a:latin typeface="Calibri"/>
                <a:cs typeface="Calibri"/>
              </a:rPr>
              <a:t>well</a:t>
            </a:r>
            <a:r>
              <a:rPr sz="1050" spc="-5" dirty="0">
                <a:solidFill>
                  <a:srgbClr val="262324"/>
                </a:solidFill>
                <a:latin typeface="Calibri"/>
                <a:cs typeface="Calibri"/>
              </a:rPr>
              <a:t> </a:t>
            </a:r>
            <a:r>
              <a:rPr sz="1050" dirty="0">
                <a:solidFill>
                  <a:srgbClr val="262324"/>
                </a:solidFill>
                <a:latin typeface="Calibri"/>
                <a:cs typeface="Calibri"/>
              </a:rPr>
              <a:t>as</a:t>
            </a:r>
            <a:r>
              <a:rPr sz="1050" spc="-5" dirty="0">
                <a:solidFill>
                  <a:srgbClr val="262324"/>
                </a:solidFill>
                <a:latin typeface="Calibri"/>
                <a:cs typeface="Calibri"/>
              </a:rPr>
              <a:t> </a:t>
            </a:r>
            <a:r>
              <a:rPr sz="1050" spc="-50" dirty="0">
                <a:solidFill>
                  <a:srgbClr val="262324"/>
                </a:solidFill>
                <a:latin typeface="Calibri"/>
                <a:cs typeface="Calibri"/>
              </a:rPr>
              <a:t>fun,</a:t>
            </a:r>
            <a:r>
              <a:rPr sz="1050" dirty="0">
                <a:solidFill>
                  <a:srgbClr val="262324"/>
                </a:solidFill>
                <a:latin typeface="Calibri"/>
                <a:cs typeface="Calibri"/>
              </a:rPr>
              <a:t> </a:t>
            </a:r>
            <a:r>
              <a:rPr sz="1050" spc="-20" dirty="0">
                <a:solidFill>
                  <a:srgbClr val="262324"/>
                </a:solidFill>
                <a:latin typeface="Calibri"/>
                <a:cs typeface="Calibri"/>
              </a:rPr>
              <a:t>exciting,</a:t>
            </a:r>
            <a:r>
              <a:rPr sz="1050" spc="-5" dirty="0">
                <a:solidFill>
                  <a:srgbClr val="262324"/>
                </a:solidFill>
                <a:latin typeface="Calibri"/>
                <a:cs typeface="Calibri"/>
              </a:rPr>
              <a:t> </a:t>
            </a:r>
            <a:r>
              <a:rPr sz="1050" spc="-20" dirty="0">
                <a:solidFill>
                  <a:srgbClr val="262324"/>
                </a:solidFill>
                <a:latin typeface="Calibri"/>
                <a:cs typeface="Calibri"/>
              </a:rPr>
              <a:t>and</a:t>
            </a:r>
            <a:r>
              <a:rPr sz="1050" spc="-5" dirty="0">
                <a:solidFill>
                  <a:srgbClr val="262324"/>
                </a:solidFill>
                <a:latin typeface="Calibri"/>
                <a:cs typeface="Calibri"/>
              </a:rPr>
              <a:t> </a:t>
            </a:r>
            <a:r>
              <a:rPr sz="1050" spc="-10" dirty="0">
                <a:solidFill>
                  <a:srgbClr val="262324"/>
                </a:solidFill>
                <a:latin typeface="Calibri"/>
                <a:cs typeface="Calibri"/>
              </a:rPr>
              <a:t>rewarding.</a:t>
            </a:r>
            <a:endParaRPr sz="1050" dirty="0">
              <a:latin typeface="Calibri"/>
              <a:cs typeface="Calibri"/>
            </a:endParaRPr>
          </a:p>
        </p:txBody>
      </p:sp>
      <p:sp>
        <p:nvSpPr>
          <p:cNvPr id="4" name="object 4"/>
          <p:cNvSpPr txBox="1"/>
          <p:nvPr/>
        </p:nvSpPr>
        <p:spPr>
          <a:xfrm>
            <a:off x="730251" y="1892091"/>
            <a:ext cx="1588770"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262324"/>
                </a:solidFill>
                <a:latin typeface="Calibri"/>
                <a:cs typeface="Calibri"/>
              </a:rPr>
              <a:t>According</a:t>
            </a:r>
            <a:r>
              <a:rPr sz="1050" spc="20" dirty="0">
                <a:solidFill>
                  <a:srgbClr val="262324"/>
                </a:solidFill>
                <a:latin typeface="Calibri"/>
                <a:cs typeface="Calibri"/>
              </a:rPr>
              <a:t> </a:t>
            </a:r>
            <a:r>
              <a:rPr sz="1050" spc="-45" dirty="0">
                <a:solidFill>
                  <a:srgbClr val="262324"/>
                </a:solidFill>
                <a:latin typeface="Calibri"/>
                <a:cs typeface="Calibri"/>
              </a:rPr>
              <a:t>to</a:t>
            </a:r>
            <a:r>
              <a:rPr sz="1050" spc="25" dirty="0">
                <a:solidFill>
                  <a:srgbClr val="262324"/>
                </a:solidFill>
                <a:latin typeface="Calibri"/>
                <a:cs typeface="Calibri"/>
              </a:rPr>
              <a:t> </a:t>
            </a:r>
            <a:r>
              <a:rPr sz="1050" spc="60" dirty="0">
                <a:solidFill>
                  <a:srgbClr val="262324"/>
                </a:solidFill>
                <a:latin typeface="Calibri"/>
                <a:cs typeface="Calibri"/>
              </a:rPr>
              <a:t>BSA</a:t>
            </a:r>
            <a:r>
              <a:rPr sz="1050" spc="25" dirty="0">
                <a:solidFill>
                  <a:srgbClr val="262324"/>
                </a:solidFill>
                <a:latin typeface="Calibri"/>
                <a:cs typeface="Calibri"/>
              </a:rPr>
              <a:t> </a:t>
            </a:r>
            <a:r>
              <a:rPr sz="1050" spc="-10" dirty="0">
                <a:solidFill>
                  <a:srgbClr val="262324"/>
                </a:solidFill>
                <a:latin typeface="Calibri"/>
                <a:cs typeface="Calibri"/>
              </a:rPr>
              <a:t>guidelines:</a:t>
            </a:r>
            <a:endParaRPr sz="1050" dirty="0">
              <a:latin typeface="Calibri"/>
              <a:cs typeface="Calibri"/>
            </a:endParaRPr>
          </a:p>
        </p:txBody>
      </p:sp>
      <p:sp>
        <p:nvSpPr>
          <p:cNvPr id="5" name="object 5"/>
          <p:cNvSpPr txBox="1"/>
          <p:nvPr/>
        </p:nvSpPr>
        <p:spPr>
          <a:xfrm>
            <a:off x="730251" y="2233958"/>
            <a:ext cx="3054985" cy="1074420"/>
          </a:xfrm>
          <a:prstGeom prst="rect">
            <a:avLst/>
          </a:prstGeom>
        </p:spPr>
        <p:txBody>
          <a:bodyPr vert="horz" wrap="square" lIns="0" tIns="22860" rIns="0" bIns="0" rtlCol="0">
            <a:spAutoFit/>
          </a:bodyPr>
          <a:lstStyle/>
          <a:p>
            <a:pPr marL="12700" marR="5080" algn="just">
              <a:lnSpc>
                <a:spcPts val="1400"/>
              </a:lnSpc>
              <a:spcBef>
                <a:spcPts val="180"/>
              </a:spcBef>
            </a:pPr>
            <a:r>
              <a:rPr sz="1200" b="1" dirty="0">
                <a:solidFill>
                  <a:srgbClr val="262324"/>
                </a:solidFill>
                <a:latin typeface="Calibri"/>
                <a:cs typeface="Calibri"/>
              </a:rPr>
              <a:t>All</a:t>
            </a:r>
            <a:r>
              <a:rPr sz="1200" b="1" spc="25" dirty="0">
                <a:solidFill>
                  <a:srgbClr val="262324"/>
                </a:solidFill>
                <a:latin typeface="Calibri"/>
                <a:cs typeface="Calibri"/>
              </a:rPr>
              <a:t> </a:t>
            </a:r>
            <a:r>
              <a:rPr sz="1200" b="1" dirty="0">
                <a:solidFill>
                  <a:srgbClr val="262324"/>
                </a:solidFill>
                <a:latin typeface="Calibri"/>
                <a:cs typeface="Calibri"/>
              </a:rPr>
              <a:t>swimming</a:t>
            </a:r>
            <a:r>
              <a:rPr sz="1200" b="1" spc="25" dirty="0">
                <a:solidFill>
                  <a:srgbClr val="262324"/>
                </a:solidFill>
                <a:latin typeface="Calibri"/>
                <a:cs typeface="Calibri"/>
              </a:rPr>
              <a:t> </a:t>
            </a:r>
            <a:r>
              <a:rPr sz="1200" b="1" dirty="0">
                <a:solidFill>
                  <a:srgbClr val="262324"/>
                </a:solidFill>
                <a:latin typeface="Calibri"/>
                <a:cs typeface="Calibri"/>
              </a:rPr>
              <a:t>and</a:t>
            </a:r>
            <a:r>
              <a:rPr sz="1200" b="1" spc="25" dirty="0">
                <a:solidFill>
                  <a:srgbClr val="262324"/>
                </a:solidFill>
                <a:latin typeface="Calibri"/>
                <a:cs typeface="Calibri"/>
              </a:rPr>
              <a:t> </a:t>
            </a:r>
            <a:r>
              <a:rPr sz="1200" b="1" dirty="0">
                <a:solidFill>
                  <a:srgbClr val="262324"/>
                </a:solidFill>
                <a:latin typeface="Calibri"/>
                <a:cs typeface="Calibri"/>
              </a:rPr>
              <a:t>activity</a:t>
            </a:r>
            <a:r>
              <a:rPr sz="1200" b="1" spc="25" dirty="0">
                <a:solidFill>
                  <a:srgbClr val="262324"/>
                </a:solidFill>
                <a:latin typeface="Calibri"/>
                <a:cs typeface="Calibri"/>
              </a:rPr>
              <a:t> </a:t>
            </a:r>
            <a:r>
              <a:rPr sz="1200" b="1" spc="-10" dirty="0">
                <a:solidFill>
                  <a:srgbClr val="262324"/>
                </a:solidFill>
                <a:latin typeface="Calibri"/>
                <a:cs typeface="Calibri"/>
              </a:rPr>
              <a:t>afloat</a:t>
            </a:r>
            <a:r>
              <a:rPr sz="1200" b="1" spc="25" dirty="0">
                <a:solidFill>
                  <a:srgbClr val="262324"/>
                </a:solidFill>
                <a:latin typeface="Calibri"/>
                <a:cs typeface="Calibri"/>
              </a:rPr>
              <a:t> </a:t>
            </a:r>
            <a:r>
              <a:rPr sz="1200" b="1" spc="-20" dirty="0">
                <a:solidFill>
                  <a:srgbClr val="262324"/>
                </a:solidFill>
                <a:latin typeface="Calibri"/>
                <a:cs typeface="Calibri"/>
              </a:rPr>
              <a:t>must</a:t>
            </a:r>
            <a:r>
              <a:rPr sz="1200" b="1" spc="30" dirty="0">
                <a:solidFill>
                  <a:srgbClr val="262324"/>
                </a:solidFill>
                <a:latin typeface="Calibri"/>
                <a:cs typeface="Calibri"/>
              </a:rPr>
              <a:t> </a:t>
            </a:r>
            <a:r>
              <a:rPr sz="1200" b="1" dirty="0">
                <a:solidFill>
                  <a:srgbClr val="262324"/>
                </a:solidFill>
                <a:latin typeface="Calibri"/>
                <a:cs typeface="Calibri"/>
              </a:rPr>
              <a:t>be</a:t>
            </a:r>
            <a:r>
              <a:rPr sz="1200" b="1" spc="25" dirty="0">
                <a:solidFill>
                  <a:srgbClr val="262324"/>
                </a:solidFill>
                <a:latin typeface="Calibri"/>
                <a:cs typeface="Calibri"/>
              </a:rPr>
              <a:t> </a:t>
            </a:r>
            <a:r>
              <a:rPr sz="1200" b="1" spc="-10" dirty="0">
                <a:solidFill>
                  <a:srgbClr val="262324"/>
                </a:solidFill>
                <a:latin typeface="Calibri"/>
                <a:cs typeface="Calibri"/>
              </a:rPr>
              <a:t>super- </a:t>
            </a:r>
            <a:r>
              <a:rPr sz="1200" b="1" dirty="0">
                <a:solidFill>
                  <a:srgbClr val="262324"/>
                </a:solidFill>
                <a:latin typeface="Calibri"/>
                <a:cs typeface="Calibri"/>
              </a:rPr>
              <a:t>vised</a:t>
            </a:r>
            <a:r>
              <a:rPr sz="1200" b="1" spc="-20" dirty="0">
                <a:solidFill>
                  <a:srgbClr val="262324"/>
                </a:solidFill>
                <a:latin typeface="Calibri"/>
                <a:cs typeface="Calibri"/>
              </a:rPr>
              <a:t> </a:t>
            </a:r>
            <a:r>
              <a:rPr sz="1200" b="1" spc="-30" dirty="0">
                <a:solidFill>
                  <a:srgbClr val="262324"/>
                </a:solidFill>
                <a:latin typeface="Calibri"/>
                <a:cs typeface="Calibri"/>
              </a:rPr>
              <a:t>by</a:t>
            </a:r>
            <a:r>
              <a:rPr sz="1200" b="1" spc="-15" dirty="0">
                <a:solidFill>
                  <a:srgbClr val="262324"/>
                </a:solidFill>
                <a:latin typeface="Calibri"/>
                <a:cs typeface="Calibri"/>
              </a:rPr>
              <a:t> </a:t>
            </a:r>
            <a:r>
              <a:rPr sz="1200" b="1" dirty="0">
                <a:solidFill>
                  <a:srgbClr val="262324"/>
                </a:solidFill>
                <a:latin typeface="Calibri"/>
                <a:cs typeface="Calibri"/>
              </a:rPr>
              <a:t>a</a:t>
            </a:r>
            <a:r>
              <a:rPr sz="1200" b="1" spc="-20" dirty="0">
                <a:solidFill>
                  <a:srgbClr val="262324"/>
                </a:solidFill>
                <a:latin typeface="Calibri"/>
                <a:cs typeface="Calibri"/>
              </a:rPr>
              <a:t> </a:t>
            </a:r>
            <a:r>
              <a:rPr sz="1200" b="1" spc="-40" dirty="0">
                <a:solidFill>
                  <a:srgbClr val="262324"/>
                </a:solidFill>
                <a:latin typeface="Calibri"/>
                <a:cs typeface="Calibri"/>
              </a:rPr>
              <a:t>mature</a:t>
            </a:r>
            <a:r>
              <a:rPr sz="1200" b="1" spc="-15" dirty="0">
                <a:solidFill>
                  <a:srgbClr val="262324"/>
                </a:solidFill>
                <a:latin typeface="Calibri"/>
                <a:cs typeface="Calibri"/>
              </a:rPr>
              <a:t> </a:t>
            </a:r>
            <a:r>
              <a:rPr sz="1200" b="1" spc="-20" dirty="0">
                <a:solidFill>
                  <a:srgbClr val="262324"/>
                </a:solidFill>
                <a:latin typeface="Calibri"/>
                <a:cs typeface="Calibri"/>
              </a:rPr>
              <a:t>and </a:t>
            </a:r>
            <a:r>
              <a:rPr sz="1200" b="1" dirty="0">
                <a:solidFill>
                  <a:srgbClr val="262324"/>
                </a:solidFill>
                <a:latin typeface="Calibri"/>
                <a:cs typeface="Calibri"/>
              </a:rPr>
              <a:t>conscientious</a:t>
            </a:r>
            <a:r>
              <a:rPr sz="1200" b="1" spc="-15" dirty="0">
                <a:solidFill>
                  <a:srgbClr val="262324"/>
                </a:solidFill>
                <a:latin typeface="Calibri"/>
                <a:cs typeface="Calibri"/>
              </a:rPr>
              <a:t> </a:t>
            </a:r>
            <a:r>
              <a:rPr sz="1200" b="1" spc="-25" dirty="0">
                <a:solidFill>
                  <a:srgbClr val="262324"/>
                </a:solidFill>
                <a:latin typeface="Calibri"/>
                <a:cs typeface="Calibri"/>
              </a:rPr>
              <a:t>adult</a:t>
            </a:r>
            <a:r>
              <a:rPr sz="1200" b="1" spc="-20" dirty="0">
                <a:solidFill>
                  <a:srgbClr val="262324"/>
                </a:solidFill>
                <a:latin typeface="Calibri"/>
                <a:cs typeface="Calibri"/>
              </a:rPr>
              <a:t> </a:t>
            </a:r>
            <a:r>
              <a:rPr sz="1200" b="1" dirty="0">
                <a:solidFill>
                  <a:srgbClr val="262324"/>
                </a:solidFill>
                <a:latin typeface="Calibri"/>
                <a:cs typeface="Calibri"/>
              </a:rPr>
              <a:t>age</a:t>
            </a:r>
            <a:r>
              <a:rPr sz="1200" b="1" spc="-15" dirty="0">
                <a:solidFill>
                  <a:srgbClr val="262324"/>
                </a:solidFill>
                <a:latin typeface="Calibri"/>
                <a:cs typeface="Calibri"/>
              </a:rPr>
              <a:t> </a:t>
            </a:r>
            <a:r>
              <a:rPr sz="1200" b="1" spc="-50" dirty="0">
                <a:solidFill>
                  <a:srgbClr val="262324"/>
                </a:solidFill>
                <a:latin typeface="Calibri"/>
                <a:cs typeface="Calibri"/>
              </a:rPr>
              <a:t>21 </a:t>
            </a:r>
            <a:r>
              <a:rPr sz="1200" b="1" spc="-30" dirty="0">
                <a:solidFill>
                  <a:srgbClr val="262324"/>
                </a:solidFill>
                <a:latin typeface="Calibri"/>
                <a:cs typeface="Calibri"/>
              </a:rPr>
              <a:t>or</a:t>
            </a:r>
            <a:r>
              <a:rPr sz="1200" b="1" spc="-25" dirty="0">
                <a:solidFill>
                  <a:srgbClr val="262324"/>
                </a:solidFill>
                <a:latin typeface="Calibri"/>
                <a:cs typeface="Calibri"/>
              </a:rPr>
              <a:t> </a:t>
            </a:r>
            <a:r>
              <a:rPr sz="1200" b="1" spc="-20" dirty="0">
                <a:solidFill>
                  <a:srgbClr val="262324"/>
                </a:solidFill>
                <a:latin typeface="Calibri"/>
                <a:cs typeface="Calibri"/>
              </a:rPr>
              <a:t>older </a:t>
            </a:r>
            <a:r>
              <a:rPr sz="1200" b="1" spc="-25" dirty="0">
                <a:solidFill>
                  <a:srgbClr val="262324"/>
                </a:solidFill>
                <a:latin typeface="Calibri"/>
                <a:cs typeface="Calibri"/>
              </a:rPr>
              <a:t>who</a:t>
            </a:r>
            <a:endParaRPr sz="1200" dirty="0">
              <a:latin typeface="Calibri"/>
              <a:cs typeface="Calibri"/>
            </a:endParaRPr>
          </a:p>
          <a:p>
            <a:pPr marL="240665" indent="-227965" algn="just">
              <a:lnSpc>
                <a:spcPts val="1255"/>
              </a:lnSpc>
              <a:buChar char="•"/>
              <a:tabLst>
                <a:tab pos="240665" algn="l"/>
              </a:tabLst>
            </a:pPr>
            <a:r>
              <a:rPr lang="en-US" sz="1050" dirty="0">
                <a:solidFill>
                  <a:srgbClr val="262324"/>
                </a:solidFill>
                <a:latin typeface="Calibri"/>
                <a:cs typeface="Calibri"/>
              </a:rPr>
              <a:t>understands and knowingly accepts responsibility for the well-being and safety of youth members in their care,</a:t>
            </a:r>
          </a:p>
        </p:txBody>
      </p:sp>
      <p:sp>
        <p:nvSpPr>
          <p:cNvPr id="6" name="object 6"/>
          <p:cNvSpPr txBox="1"/>
          <p:nvPr/>
        </p:nvSpPr>
        <p:spPr>
          <a:xfrm>
            <a:off x="730237" y="3302377"/>
            <a:ext cx="3054985" cy="1210310"/>
          </a:xfrm>
          <a:prstGeom prst="rect">
            <a:avLst/>
          </a:prstGeom>
        </p:spPr>
        <p:txBody>
          <a:bodyPr vert="horz" wrap="square" lIns="0" tIns="66040" rIns="0" bIns="0" rtlCol="0">
            <a:spAutoFit/>
          </a:bodyPr>
          <a:lstStyle/>
          <a:p>
            <a:pPr marL="240665" indent="-227965" algn="just">
              <a:lnSpc>
                <a:spcPct val="100000"/>
              </a:lnSpc>
              <a:spcBef>
                <a:spcPts val="520"/>
              </a:spcBef>
              <a:buChar char="•"/>
              <a:tabLst>
                <a:tab pos="240665" algn="l"/>
              </a:tabLst>
            </a:pPr>
            <a:r>
              <a:rPr sz="1050" dirty="0">
                <a:solidFill>
                  <a:srgbClr val="262324"/>
                </a:solidFill>
                <a:latin typeface="Calibri"/>
                <a:cs typeface="Calibri"/>
              </a:rPr>
              <a:t>is</a:t>
            </a:r>
            <a:r>
              <a:rPr sz="1050" spc="-30" dirty="0">
                <a:solidFill>
                  <a:srgbClr val="262324"/>
                </a:solidFill>
                <a:latin typeface="Calibri"/>
                <a:cs typeface="Calibri"/>
              </a:rPr>
              <a:t> </a:t>
            </a:r>
            <a:r>
              <a:rPr sz="1050" dirty="0">
                <a:solidFill>
                  <a:srgbClr val="262324"/>
                </a:solidFill>
                <a:latin typeface="Calibri"/>
                <a:cs typeface="Calibri"/>
              </a:rPr>
              <a:t>experienced</a:t>
            </a:r>
            <a:r>
              <a:rPr sz="1050" spc="-25" dirty="0">
                <a:solidFill>
                  <a:srgbClr val="262324"/>
                </a:solidFill>
                <a:latin typeface="Calibri"/>
                <a:cs typeface="Calibri"/>
              </a:rPr>
              <a:t> </a:t>
            </a:r>
            <a:r>
              <a:rPr sz="1050" dirty="0">
                <a:solidFill>
                  <a:srgbClr val="262324"/>
                </a:solidFill>
                <a:latin typeface="Calibri"/>
                <a:cs typeface="Calibri"/>
              </a:rPr>
              <a:t>in</a:t>
            </a:r>
            <a:r>
              <a:rPr sz="1050" spc="-25" dirty="0">
                <a:solidFill>
                  <a:srgbClr val="262324"/>
                </a:solidFill>
                <a:latin typeface="Calibri"/>
                <a:cs typeface="Calibri"/>
              </a:rPr>
              <a:t> </a:t>
            </a:r>
            <a:r>
              <a:rPr sz="1050" spc="-20" dirty="0">
                <a:solidFill>
                  <a:srgbClr val="262324"/>
                </a:solidFill>
                <a:latin typeface="Calibri"/>
                <a:cs typeface="Calibri"/>
              </a:rPr>
              <a:t>the</a:t>
            </a:r>
            <a:r>
              <a:rPr sz="1050" spc="-25" dirty="0">
                <a:solidFill>
                  <a:srgbClr val="262324"/>
                </a:solidFill>
                <a:latin typeface="Calibri"/>
                <a:cs typeface="Calibri"/>
              </a:rPr>
              <a:t> </a:t>
            </a:r>
            <a:r>
              <a:rPr sz="1050" dirty="0">
                <a:solidFill>
                  <a:srgbClr val="262324"/>
                </a:solidFill>
                <a:latin typeface="Calibri"/>
                <a:cs typeface="Calibri"/>
              </a:rPr>
              <a:t>particular</a:t>
            </a:r>
            <a:r>
              <a:rPr sz="1050" spc="-25" dirty="0">
                <a:solidFill>
                  <a:srgbClr val="262324"/>
                </a:solidFill>
                <a:latin typeface="Calibri"/>
                <a:cs typeface="Calibri"/>
              </a:rPr>
              <a:t> </a:t>
            </a:r>
            <a:r>
              <a:rPr sz="1050" spc="-10" dirty="0">
                <a:solidFill>
                  <a:srgbClr val="262324"/>
                </a:solidFill>
                <a:latin typeface="Calibri"/>
                <a:cs typeface="Calibri"/>
              </a:rPr>
              <a:t>activity,</a:t>
            </a:r>
            <a:endParaRPr sz="1050" dirty="0">
              <a:latin typeface="Calibri"/>
              <a:cs typeface="Calibri"/>
            </a:endParaRPr>
          </a:p>
          <a:p>
            <a:pPr marL="240665" marR="14604" indent="-228600" algn="just">
              <a:lnSpc>
                <a:spcPct val="117300"/>
              </a:lnSpc>
              <a:spcBef>
                <a:spcPts val="204"/>
              </a:spcBef>
              <a:buChar char="•"/>
              <a:tabLst>
                <a:tab pos="240665" algn="l"/>
              </a:tabLst>
            </a:pPr>
            <a:r>
              <a:rPr lang="en-US" sz="1050" dirty="0">
                <a:solidFill>
                  <a:srgbClr val="262324"/>
                </a:solidFill>
                <a:latin typeface="Calibri"/>
                <a:cs typeface="Calibri"/>
              </a:rPr>
              <a:t>is confident in their ability to respond </a:t>
            </a:r>
            <a:r>
              <a:rPr lang="en-US" sz="1050" dirty="0" err="1">
                <a:solidFill>
                  <a:srgbClr val="262324"/>
                </a:solidFill>
                <a:latin typeface="Calibri"/>
                <a:cs typeface="Calibri"/>
              </a:rPr>
              <a:t>appropri-ately</a:t>
            </a:r>
            <a:r>
              <a:rPr lang="en-US" sz="1050" dirty="0">
                <a:solidFill>
                  <a:srgbClr val="262324"/>
                </a:solidFill>
                <a:latin typeface="Calibri"/>
                <a:cs typeface="Calibri"/>
              </a:rPr>
              <a:t> in an emergency, and</a:t>
            </a:r>
          </a:p>
          <a:p>
            <a:pPr marL="240665" marR="5080" indent="-228600" algn="just">
              <a:lnSpc>
                <a:spcPct val="111100"/>
              </a:lnSpc>
              <a:spcBef>
                <a:spcPts val="285"/>
              </a:spcBef>
              <a:buChar char="•"/>
              <a:tabLst>
                <a:tab pos="240665" algn="l"/>
              </a:tabLst>
            </a:pPr>
            <a:r>
              <a:rPr sz="1050" dirty="0">
                <a:solidFill>
                  <a:srgbClr val="262324"/>
                </a:solidFill>
                <a:latin typeface="Calibri"/>
                <a:cs typeface="Calibri"/>
              </a:rPr>
              <a:t>is</a:t>
            </a:r>
            <a:r>
              <a:rPr sz="1050" spc="290" dirty="0">
                <a:solidFill>
                  <a:srgbClr val="262324"/>
                </a:solidFill>
                <a:latin typeface="Calibri"/>
                <a:cs typeface="Calibri"/>
              </a:rPr>
              <a:t> </a:t>
            </a:r>
            <a:r>
              <a:rPr sz="1050" dirty="0">
                <a:solidFill>
                  <a:srgbClr val="262324"/>
                </a:solidFill>
                <a:latin typeface="Calibri"/>
                <a:cs typeface="Calibri"/>
              </a:rPr>
              <a:t>trained</a:t>
            </a:r>
            <a:r>
              <a:rPr sz="1050" spc="295" dirty="0">
                <a:solidFill>
                  <a:srgbClr val="262324"/>
                </a:solidFill>
                <a:latin typeface="Calibri"/>
                <a:cs typeface="Calibri"/>
              </a:rPr>
              <a:t> </a:t>
            </a:r>
            <a:r>
              <a:rPr sz="1050" dirty="0">
                <a:solidFill>
                  <a:srgbClr val="262324"/>
                </a:solidFill>
                <a:latin typeface="Calibri"/>
                <a:cs typeface="Calibri"/>
              </a:rPr>
              <a:t>and</a:t>
            </a:r>
            <a:r>
              <a:rPr sz="1050" spc="295" dirty="0">
                <a:solidFill>
                  <a:srgbClr val="262324"/>
                </a:solidFill>
                <a:latin typeface="Calibri"/>
                <a:cs typeface="Calibri"/>
              </a:rPr>
              <a:t> </a:t>
            </a:r>
            <a:r>
              <a:rPr sz="1050" dirty="0">
                <a:solidFill>
                  <a:srgbClr val="262324"/>
                </a:solidFill>
                <a:latin typeface="Calibri"/>
                <a:cs typeface="Calibri"/>
              </a:rPr>
              <a:t>committed</a:t>
            </a:r>
            <a:r>
              <a:rPr sz="1050" spc="295" dirty="0">
                <a:solidFill>
                  <a:srgbClr val="262324"/>
                </a:solidFill>
                <a:latin typeface="Calibri"/>
                <a:cs typeface="Calibri"/>
              </a:rPr>
              <a:t> </a:t>
            </a:r>
            <a:r>
              <a:rPr sz="1050" dirty="0">
                <a:solidFill>
                  <a:srgbClr val="262324"/>
                </a:solidFill>
                <a:latin typeface="Calibri"/>
                <a:cs typeface="Calibri"/>
              </a:rPr>
              <a:t>to</a:t>
            </a:r>
            <a:r>
              <a:rPr sz="1050" spc="290" dirty="0">
                <a:solidFill>
                  <a:srgbClr val="262324"/>
                </a:solidFill>
                <a:latin typeface="Calibri"/>
                <a:cs typeface="Calibri"/>
              </a:rPr>
              <a:t> </a:t>
            </a:r>
            <a:r>
              <a:rPr sz="1050" dirty="0">
                <a:solidFill>
                  <a:srgbClr val="262324"/>
                </a:solidFill>
                <a:latin typeface="Calibri"/>
                <a:cs typeface="Calibri"/>
              </a:rPr>
              <a:t>the</a:t>
            </a:r>
            <a:r>
              <a:rPr sz="1050" spc="295" dirty="0">
                <a:solidFill>
                  <a:srgbClr val="262324"/>
                </a:solidFill>
                <a:latin typeface="Calibri"/>
                <a:cs typeface="Calibri"/>
              </a:rPr>
              <a:t> </a:t>
            </a:r>
            <a:r>
              <a:rPr sz="1050" dirty="0">
                <a:solidFill>
                  <a:srgbClr val="262324"/>
                </a:solidFill>
                <a:latin typeface="Calibri"/>
                <a:cs typeface="Calibri"/>
              </a:rPr>
              <a:t>nine</a:t>
            </a:r>
            <a:r>
              <a:rPr sz="1050" spc="295" dirty="0">
                <a:solidFill>
                  <a:srgbClr val="262324"/>
                </a:solidFill>
                <a:latin typeface="Calibri"/>
                <a:cs typeface="Calibri"/>
              </a:rPr>
              <a:t> </a:t>
            </a:r>
            <a:r>
              <a:rPr sz="1050" dirty="0">
                <a:solidFill>
                  <a:srgbClr val="262324"/>
                </a:solidFill>
                <a:latin typeface="Calibri"/>
                <a:cs typeface="Calibri"/>
              </a:rPr>
              <a:t>points</a:t>
            </a:r>
            <a:r>
              <a:rPr sz="1050" spc="295" dirty="0">
                <a:solidFill>
                  <a:srgbClr val="262324"/>
                </a:solidFill>
                <a:latin typeface="Calibri"/>
                <a:cs typeface="Calibri"/>
              </a:rPr>
              <a:t> </a:t>
            </a:r>
            <a:r>
              <a:rPr sz="1050" spc="-25" dirty="0">
                <a:solidFill>
                  <a:srgbClr val="262324"/>
                </a:solidFill>
                <a:latin typeface="Calibri"/>
                <a:cs typeface="Calibri"/>
              </a:rPr>
              <a:t>of </a:t>
            </a:r>
            <a:r>
              <a:rPr sz="1050" spc="60" dirty="0">
                <a:solidFill>
                  <a:srgbClr val="262324"/>
                </a:solidFill>
                <a:latin typeface="Calibri"/>
                <a:cs typeface="Calibri"/>
              </a:rPr>
              <a:t>BSA</a:t>
            </a:r>
            <a:r>
              <a:rPr sz="1050" spc="120" dirty="0">
                <a:solidFill>
                  <a:srgbClr val="262324"/>
                </a:solidFill>
                <a:latin typeface="Calibri"/>
                <a:cs typeface="Calibri"/>
              </a:rPr>
              <a:t> </a:t>
            </a:r>
            <a:r>
              <a:rPr sz="1050" dirty="0">
                <a:solidFill>
                  <a:srgbClr val="262324"/>
                </a:solidFill>
                <a:latin typeface="Calibri"/>
                <a:cs typeface="Calibri"/>
              </a:rPr>
              <a:t>Safety</a:t>
            </a:r>
            <a:r>
              <a:rPr sz="1050" spc="125" dirty="0">
                <a:solidFill>
                  <a:srgbClr val="262324"/>
                </a:solidFill>
                <a:latin typeface="Calibri"/>
                <a:cs typeface="Calibri"/>
              </a:rPr>
              <a:t> </a:t>
            </a:r>
            <a:r>
              <a:rPr sz="1050" dirty="0">
                <a:solidFill>
                  <a:srgbClr val="262324"/>
                </a:solidFill>
                <a:latin typeface="Calibri"/>
                <a:cs typeface="Calibri"/>
              </a:rPr>
              <a:t>Afloat</a:t>
            </a:r>
            <a:r>
              <a:rPr sz="1050" spc="125" dirty="0">
                <a:solidFill>
                  <a:srgbClr val="262324"/>
                </a:solidFill>
                <a:latin typeface="Calibri"/>
                <a:cs typeface="Calibri"/>
              </a:rPr>
              <a:t> </a:t>
            </a:r>
            <a:r>
              <a:rPr sz="1050" dirty="0">
                <a:solidFill>
                  <a:srgbClr val="262324"/>
                </a:solidFill>
                <a:latin typeface="Calibri"/>
                <a:cs typeface="Calibri"/>
              </a:rPr>
              <a:t>and/or</a:t>
            </a:r>
            <a:r>
              <a:rPr sz="1050" spc="125" dirty="0">
                <a:solidFill>
                  <a:srgbClr val="262324"/>
                </a:solidFill>
                <a:latin typeface="Calibri"/>
                <a:cs typeface="Calibri"/>
              </a:rPr>
              <a:t> </a:t>
            </a:r>
            <a:r>
              <a:rPr sz="1050" dirty="0">
                <a:solidFill>
                  <a:srgbClr val="262324"/>
                </a:solidFill>
                <a:latin typeface="Calibri"/>
                <a:cs typeface="Calibri"/>
              </a:rPr>
              <a:t>the</a:t>
            </a:r>
            <a:r>
              <a:rPr sz="1050" spc="125" dirty="0">
                <a:solidFill>
                  <a:srgbClr val="262324"/>
                </a:solidFill>
                <a:latin typeface="Calibri"/>
                <a:cs typeface="Calibri"/>
              </a:rPr>
              <a:t> </a:t>
            </a:r>
            <a:r>
              <a:rPr sz="1050" dirty="0">
                <a:solidFill>
                  <a:srgbClr val="262324"/>
                </a:solidFill>
                <a:latin typeface="Calibri"/>
                <a:cs typeface="Calibri"/>
              </a:rPr>
              <a:t>eight</a:t>
            </a:r>
            <a:r>
              <a:rPr sz="1050" spc="125" dirty="0">
                <a:solidFill>
                  <a:srgbClr val="262324"/>
                </a:solidFill>
                <a:latin typeface="Calibri"/>
                <a:cs typeface="Calibri"/>
              </a:rPr>
              <a:t> </a:t>
            </a:r>
            <a:r>
              <a:rPr sz="1050" dirty="0">
                <a:solidFill>
                  <a:srgbClr val="262324"/>
                </a:solidFill>
                <a:latin typeface="Calibri"/>
                <a:cs typeface="Calibri"/>
              </a:rPr>
              <a:t>points</a:t>
            </a:r>
            <a:r>
              <a:rPr sz="1050" spc="125" dirty="0">
                <a:solidFill>
                  <a:srgbClr val="262324"/>
                </a:solidFill>
                <a:latin typeface="Calibri"/>
                <a:cs typeface="Calibri"/>
              </a:rPr>
              <a:t> </a:t>
            </a:r>
            <a:r>
              <a:rPr sz="1050" dirty="0">
                <a:solidFill>
                  <a:srgbClr val="262324"/>
                </a:solidFill>
                <a:latin typeface="Calibri"/>
                <a:cs typeface="Calibri"/>
              </a:rPr>
              <a:t>of</a:t>
            </a:r>
            <a:r>
              <a:rPr sz="1050" spc="120" dirty="0">
                <a:solidFill>
                  <a:srgbClr val="262324"/>
                </a:solidFill>
                <a:latin typeface="Calibri"/>
                <a:cs typeface="Calibri"/>
              </a:rPr>
              <a:t> </a:t>
            </a:r>
            <a:r>
              <a:rPr sz="1050" spc="-20" dirty="0">
                <a:solidFill>
                  <a:srgbClr val="262324"/>
                </a:solidFill>
                <a:latin typeface="Calibri"/>
                <a:cs typeface="Calibri"/>
              </a:rPr>
              <a:t>Safe </a:t>
            </a:r>
            <a:r>
              <a:rPr sz="1050" dirty="0">
                <a:solidFill>
                  <a:srgbClr val="262324"/>
                </a:solidFill>
                <a:latin typeface="Calibri"/>
                <a:cs typeface="Calibri"/>
              </a:rPr>
              <a:t>Swim</a:t>
            </a:r>
            <a:r>
              <a:rPr sz="1050" spc="-5" dirty="0">
                <a:solidFill>
                  <a:srgbClr val="262324"/>
                </a:solidFill>
                <a:latin typeface="Calibri"/>
                <a:cs typeface="Calibri"/>
              </a:rPr>
              <a:t> </a:t>
            </a:r>
            <a:r>
              <a:rPr sz="1050" spc="-10" dirty="0">
                <a:solidFill>
                  <a:srgbClr val="262324"/>
                </a:solidFill>
                <a:latin typeface="Calibri"/>
                <a:cs typeface="Calibri"/>
              </a:rPr>
              <a:t>Defense.</a:t>
            </a:r>
            <a:endParaRPr sz="1050" dirty="0">
              <a:latin typeface="Calibri"/>
              <a:cs typeface="Calibri"/>
            </a:endParaRPr>
          </a:p>
        </p:txBody>
      </p:sp>
      <p:sp>
        <p:nvSpPr>
          <p:cNvPr id="7" name="object 7"/>
          <p:cNvSpPr txBox="1"/>
          <p:nvPr/>
        </p:nvSpPr>
        <p:spPr>
          <a:xfrm>
            <a:off x="730237" y="4551426"/>
            <a:ext cx="3054985" cy="10922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The</a:t>
            </a:r>
            <a:r>
              <a:rPr sz="1050" spc="-5" dirty="0">
                <a:solidFill>
                  <a:srgbClr val="262324"/>
                </a:solidFill>
                <a:latin typeface="Calibri"/>
                <a:cs typeface="Calibri"/>
              </a:rPr>
              <a:t> </a:t>
            </a:r>
            <a:r>
              <a:rPr sz="1050" spc="-25" dirty="0">
                <a:solidFill>
                  <a:srgbClr val="262324"/>
                </a:solidFill>
                <a:latin typeface="Calibri"/>
                <a:cs typeface="Calibri"/>
              </a:rPr>
              <a:t>den</a:t>
            </a:r>
            <a:r>
              <a:rPr sz="1050" spc="-5" dirty="0">
                <a:solidFill>
                  <a:srgbClr val="262324"/>
                </a:solidFill>
                <a:latin typeface="Calibri"/>
                <a:cs typeface="Calibri"/>
              </a:rPr>
              <a:t> </a:t>
            </a:r>
            <a:r>
              <a:rPr sz="1050" spc="-25" dirty="0">
                <a:solidFill>
                  <a:srgbClr val="262324"/>
                </a:solidFill>
                <a:latin typeface="Calibri"/>
                <a:cs typeface="Calibri"/>
              </a:rPr>
              <a:t>leader,</a:t>
            </a:r>
            <a:r>
              <a:rPr sz="1050" spc="-5" dirty="0">
                <a:solidFill>
                  <a:srgbClr val="262324"/>
                </a:solidFill>
                <a:latin typeface="Calibri"/>
                <a:cs typeface="Calibri"/>
              </a:rPr>
              <a:t> </a:t>
            </a:r>
            <a:r>
              <a:rPr sz="1050" spc="-30" dirty="0">
                <a:solidFill>
                  <a:srgbClr val="262324"/>
                </a:solidFill>
                <a:latin typeface="Calibri"/>
                <a:cs typeface="Calibri"/>
              </a:rPr>
              <a:t>Cubmaster,</a:t>
            </a:r>
            <a:r>
              <a:rPr sz="1050" spc="-5" dirty="0">
                <a:solidFill>
                  <a:srgbClr val="262324"/>
                </a:solidFill>
                <a:latin typeface="Calibri"/>
                <a:cs typeface="Calibri"/>
              </a:rPr>
              <a:t> </a:t>
            </a:r>
            <a:r>
              <a:rPr sz="1050" spc="-20" dirty="0">
                <a:solidFill>
                  <a:srgbClr val="262324"/>
                </a:solidFill>
                <a:latin typeface="Calibri"/>
                <a:cs typeface="Calibri"/>
              </a:rPr>
              <a:t>Scoutmaster,</a:t>
            </a:r>
            <a:r>
              <a:rPr sz="1050" spc="-5" dirty="0">
                <a:solidFill>
                  <a:srgbClr val="262324"/>
                </a:solidFill>
                <a:latin typeface="Calibri"/>
                <a:cs typeface="Calibri"/>
              </a:rPr>
              <a:t> </a:t>
            </a:r>
            <a:r>
              <a:rPr sz="1050" spc="-30" dirty="0">
                <a:solidFill>
                  <a:srgbClr val="262324"/>
                </a:solidFill>
                <a:latin typeface="Calibri"/>
                <a:cs typeface="Calibri"/>
              </a:rPr>
              <a:t>or</a:t>
            </a:r>
            <a:r>
              <a:rPr sz="1050" spc="-5" dirty="0">
                <a:solidFill>
                  <a:srgbClr val="262324"/>
                </a:solidFill>
                <a:latin typeface="Calibri"/>
                <a:cs typeface="Calibri"/>
              </a:rPr>
              <a:t> </a:t>
            </a:r>
            <a:r>
              <a:rPr sz="1050" dirty="0">
                <a:solidFill>
                  <a:srgbClr val="262324"/>
                </a:solidFill>
                <a:latin typeface="Calibri"/>
                <a:cs typeface="Calibri"/>
              </a:rPr>
              <a:t>crew</a:t>
            </a:r>
            <a:r>
              <a:rPr sz="1050" spc="-5" dirty="0">
                <a:solidFill>
                  <a:srgbClr val="262324"/>
                </a:solidFill>
                <a:latin typeface="Calibri"/>
                <a:cs typeface="Calibri"/>
              </a:rPr>
              <a:t> </a:t>
            </a:r>
            <a:r>
              <a:rPr sz="1050" spc="-10" dirty="0">
                <a:solidFill>
                  <a:srgbClr val="262324"/>
                </a:solidFill>
                <a:latin typeface="Calibri"/>
                <a:cs typeface="Calibri"/>
              </a:rPr>
              <a:t>Advisor </a:t>
            </a:r>
            <a:r>
              <a:rPr sz="1050" spc="-20" dirty="0">
                <a:solidFill>
                  <a:srgbClr val="262324"/>
                </a:solidFill>
                <a:latin typeface="Calibri"/>
                <a:cs typeface="Calibri"/>
              </a:rPr>
              <a:t>who</a:t>
            </a:r>
            <a:r>
              <a:rPr sz="1050" spc="-5" dirty="0">
                <a:solidFill>
                  <a:srgbClr val="262324"/>
                </a:solidFill>
                <a:latin typeface="Calibri"/>
                <a:cs typeface="Calibri"/>
              </a:rPr>
              <a:t> </a:t>
            </a:r>
            <a:r>
              <a:rPr sz="1050" dirty="0">
                <a:solidFill>
                  <a:srgbClr val="262324"/>
                </a:solidFill>
                <a:latin typeface="Calibri"/>
                <a:cs typeface="Calibri"/>
              </a:rPr>
              <a:t>accompanies</a:t>
            </a:r>
            <a:r>
              <a:rPr sz="1050" spc="-5" dirty="0">
                <a:solidFill>
                  <a:srgbClr val="262324"/>
                </a:solidFill>
                <a:latin typeface="Calibri"/>
                <a:cs typeface="Calibri"/>
              </a:rPr>
              <a:t> </a:t>
            </a:r>
            <a:r>
              <a:rPr sz="1050" spc="-40" dirty="0">
                <a:solidFill>
                  <a:srgbClr val="262324"/>
                </a:solidFill>
                <a:latin typeface="Calibri"/>
                <a:cs typeface="Calibri"/>
              </a:rPr>
              <a:t>the</a:t>
            </a:r>
            <a:r>
              <a:rPr sz="1050" spc="-5" dirty="0">
                <a:solidFill>
                  <a:srgbClr val="262324"/>
                </a:solidFill>
                <a:latin typeface="Calibri"/>
                <a:cs typeface="Calibri"/>
              </a:rPr>
              <a:t> </a:t>
            </a:r>
            <a:r>
              <a:rPr sz="1050" spc="-40" dirty="0">
                <a:solidFill>
                  <a:srgbClr val="262324"/>
                </a:solidFill>
                <a:latin typeface="Calibri"/>
                <a:cs typeface="Calibri"/>
              </a:rPr>
              <a:t>unit</a:t>
            </a:r>
            <a:r>
              <a:rPr sz="1050" spc="-5" dirty="0">
                <a:solidFill>
                  <a:srgbClr val="262324"/>
                </a:solidFill>
                <a:latin typeface="Calibri"/>
                <a:cs typeface="Calibri"/>
              </a:rPr>
              <a:t> </a:t>
            </a:r>
            <a:r>
              <a:rPr sz="1050" spc="-45" dirty="0">
                <a:solidFill>
                  <a:srgbClr val="262324"/>
                </a:solidFill>
                <a:latin typeface="Calibri"/>
                <a:cs typeface="Calibri"/>
              </a:rPr>
              <a:t>on</a:t>
            </a:r>
            <a:r>
              <a:rPr sz="1050" spc="-5" dirty="0">
                <a:solidFill>
                  <a:srgbClr val="262324"/>
                </a:solidFill>
                <a:latin typeface="Calibri"/>
                <a:cs typeface="Calibri"/>
              </a:rPr>
              <a:t> </a:t>
            </a:r>
            <a:r>
              <a:rPr sz="1050" dirty="0">
                <a:solidFill>
                  <a:srgbClr val="262324"/>
                </a:solidFill>
                <a:latin typeface="Calibri"/>
                <a:cs typeface="Calibri"/>
              </a:rPr>
              <a:t>an</a:t>
            </a:r>
            <a:r>
              <a:rPr sz="1050" spc="-5" dirty="0">
                <a:solidFill>
                  <a:srgbClr val="262324"/>
                </a:solidFill>
                <a:latin typeface="Calibri"/>
                <a:cs typeface="Calibri"/>
              </a:rPr>
              <a:t> </a:t>
            </a:r>
            <a:r>
              <a:rPr sz="1050" spc="-25" dirty="0">
                <a:solidFill>
                  <a:srgbClr val="262324"/>
                </a:solidFill>
                <a:latin typeface="Calibri"/>
                <a:cs typeface="Calibri"/>
              </a:rPr>
              <a:t>outing</a:t>
            </a:r>
            <a:r>
              <a:rPr sz="1050" spc="-5" dirty="0">
                <a:solidFill>
                  <a:srgbClr val="262324"/>
                </a:solidFill>
                <a:latin typeface="Calibri"/>
                <a:cs typeface="Calibri"/>
              </a:rPr>
              <a:t> </a:t>
            </a:r>
            <a:r>
              <a:rPr sz="1050" dirty="0">
                <a:solidFill>
                  <a:srgbClr val="262324"/>
                </a:solidFill>
                <a:latin typeface="Calibri"/>
                <a:cs typeface="Calibri"/>
              </a:rPr>
              <a:t>is</a:t>
            </a:r>
            <a:r>
              <a:rPr sz="1050" spc="-5" dirty="0">
                <a:solidFill>
                  <a:srgbClr val="262324"/>
                </a:solidFill>
                <a:latin typeface="Calibri"/>
                <a:cs typeface="Calibri"/>
              </a:rPr>
              <a:t> </a:t>
            </a:r>
            <a:r>
              <a:rPr sz="1050" dirty="0">
                <a:solidFill>
                  <a:srgbClr val="262324"/>
                </a:solidFill>
                <a:latin typeface="Calibri"/>
                <a:cs typeface="Calibri"/>
              </a:rPr>
              <a:t>always</a:t>
            </a:r>
            <a:r>
              <a:rPr sz="1050" spc="-5" dirty="0">
                <a:solidFill>
                  <a:srgbClr val="262324"/>
                </a:solidFill>
                <a:latin typeface="Calibri"/>
                <a:cs typeface="Calibri"/>
              </a:rPr>
              <a:t> </a:t>
            </a:r>
            <a:r>
              <a:rPr sz="1050" spc="-10" dirty="0">
                <a:solidFill>
                  <a:srgbClr val="262324"/>
                </a:solidFill>
                <a:latin typeface="Calibri"/>
                <a:cs typeface="Calibri"/>
              </a:rPr>
              <a:t>respon- </a:t>
            </a:r>
            <a:r>
              <a:rPr sz="1050" dirty="0">
                <a:solidFill>
                  <a:srgbClr val="262324"/>
                </a:solidFill>
                <a:latin typeface="Calibri"/>
                <a:cs typeface="Calibri"/>
              </a:rPr>
              <a:t>sible for</a:t>
            </a:r>
            <a:r>
              <a:rPr sz="1050" spc="5" dirty="0">
                <a:solidFill>
                  <a:srgbClr val="262324"/>
                </a:solidFill>
                <a:latin typeface="Calibri"/>
                <a:cs typeface="Calibri"/>
              </a:rPr>
              <a:t> </a:t>
            </a:r>
            <a:r>
              <a:rPr sz="1050" dirty="0">
                <a:solidFill>
                  <a:srgbClr val="262324"/>
                </a:solidFill>
                <a:latin typeface="Calibri"/>
                <a:cs typeface="Calibri"/>
              </a:rPr>
              <a:t>the first</a:t>
            </a:r>
            <a:r>
              <a:rPr sz="1050" spc="5" dirty="0">
                <a:solidFill>
                  <a:srgbClr val="262324"/>
                </a:solidFill>
                <a:latin typeface="Calibri"/>
                <a:cs typeface="Calibri"/>
              </a:rPr>
              <a:t> </a:t>
            </a:r>
            <a:r>
              <a:rPr sz="1050" dirty="0">
                <a:solidFill>
                  <a:srgbClr val="262324"/>
                </a:solidFill>
                <a:latin typeface="Calibri"/>
                <a:cs typeface="Calibri"/>
              </a:rPr>
              <a:t>and last</a:t>
            </a:r>
            <a:r>
              <a:rPr sz="1050" spc="5" dirty="0">
                <a:solidFill>
                  <a:srgbClr val="262324"/>
                </a:solidFill>
                <a:latin typeface="Calibri"/>
                <a:cs typeface="Calibri"/>
              </a:rPr>
              <a:t> </a:t>
            </a:r>
            <a:r>
              <a:rPr sz="1050" spc="-10" dirty="0">
                <a:solidFill>
                  <a:srgbClr val="262324"/>
                </a:solidFill>
                <a:latin typeface="Calibri"/>
                <a:cs typeface="Calibri"/>
              </a:rPr>
              <a:t>bulleted</a:t>
            </a:r>
            <a:r>
              <a:rPr sz="1050" dirty="0">
                <a:solidFill>
                  <a:srgbClr val="262324"/>
                </a:solidFill>
                <a:latin typeface="Calibri"/>
                <a:cs typeface="Calibri"/>
              </a:rPr>
              <a:t> </a:t>
            </a:r>
            <a:r>
              <a:rPr sz="1050" spc="-10" dirty="0">
                <a:solidFill>
                  <a:srgbClr val="262324"/>
                </a:solidFill>
                <a:latin typeface="Calibri"/>
                <a:cs typeface="Calibri"/>
              </a:rPr>
              <a:t>points.</a:t>
            </a:r>
            <a:r>
              <a:rPr sz="1050" spc="5" dirty="0">
                <a:solidFill>
                  <a:srgbClr val="262324"/>
                </a:solidFill>
                <a:latin typeface="Calibri"/>
                <a:cs typeface="Calibri"/>
              </a:rPr>
              <a:t> </a:t>
            </a:r>
            <a:r>
              <a:rPr sz="1050" spc="-10" dirty="0">
                <a:solidFill>
                  <a:srgbClr val="262324"/>
                </a:solidFill>
                <a:latin typeface="Calibri"/>
                <a:cs typeface="Calibri"/>
              </a:rPr>
              <a:t>However,</a:t>
            </a:r>
            <a:r>
              <a:rPr sz="1050" dirty="0">
                <a:solidFill>
                  <a:srgbClr val="262324"/>
                </a:solidFill>
                <a:latin typeface="Calibri"/>
                <a:cs typeface="Calibri"/>
              </a:rPr>
              <a:t> </a:t>
            </a:r>
            <a:r>
              <a:rPr sz="1050" spc="35" dirty="0">
                <a:solidFill>
                  <a:srgbClr val="262324"/>
                </a:solidFill>
                <a:latin typeface="Calibri"/>
                <a:cs typeface="Calibri"/>
              </a:rPr>
              <a:t>BSA </a:t>
            </a:r>
            <a:r>
              <a:rPr sz="1050" dirty="0">
                <a:solidFill>
                  <a:srgbClr val="262324"/>
                </a:solidFill>
                <a:latin typeface="Calibri"/>
                <a:cs typeface="Calibri"/>
              </a:rPr>
              <a:t>policies</a:t>
            </a:r>
            <a:r>
              <a:rPr sz="1050" spc="-20" dirty="0">
                <a:solidFill>
                  <a:srgbClr val="262324"/>
                </a:solidFill>
                <a:latin typeface="Calibri"/>
                <a:cs typeface="Calibri"/>
              </a:rPr>
              <a:t> </a:t>
            </a:r>
            <a:r>
              <a:rPr sz="1050" spc="-65" dirty="0">
                <a:solidFill>
                  <a:srgbClr val="262324"/>
                </a:solidFill>
                <a:latin typeface="Calibri"/>
                <a:cs typeface="Calibri"/>
              </a:rPr>
              <a:t>do</a:t>
            </a:r>
            <a:r>
              <a:rPr sz="1050" spc="5" dirty="0">
                <a:solidFill>
                  <a:srgbClr val="262324"/>
                </a:solidFill>
                <a:latin typeface="Calibri"/>
                <a:cs typeface="Calibri"/>
              </a:rPr>
              <a:t> </a:t>
            </a:r>
            <a:r>
              <a:rPr sz="1050" spc="-70" dirty="0">
                <a:solidFill>
                  <a:srgbClr val="262324"/>
                </a:solidFill>
                <a:latin typeface="Calibri"/>
                <a:cs typeface="Calibri"/>
              </a:rPr>
              <a:t>not</a:t>
            </a:r>
            <a:r>
              <a:rPr sz="1050" spc="10" dirty="0">
                <a:solidFill>
                  <a:srgbClr val="262324"/>
                </a:solidFill>
                <a:latin typeface="Calibri"/>
                <a:cs typeface="Calibri"/>
              </a:rPr>
              <a:t> </a:t>
            </a:r>
            <a:r>
              <a:rPr sz="1050" dirty="0">
                <a:solidFill>
                  <a:srgbClr val="262324"/>
                </a:solidFill>
                <a:latin typeface="Calibri"/>
                <a:cs typeface="Calibri"/>
              </a:rPr>
              <a:t>specify </a:t>
            </a:r>
            <a:r>
              <a:rPr sz="1050" spc="-50" dirty="0">
                <a:solidFill>
                  <a:srgbClr val="262324"/>
                </a:solidFill>
                <a:latin typeface="Calibri"/>
                <a:cs typeface="Calibri"/>
              </a:rPr>
              <a:t>that</a:t>
            </a:r>
            <a:r>
              <a:rPr sz="1050" dirty="0">
                <a:solidFill>
                  <a:srgbClr val="262324"/>
                </a:solidFill>
                <a:latin typeface="Calibri"/>
                <a:cs typeface="Calibri"/>
              </a:rPr>
              <a:t> </a:t>
            </a:r>
            <a:r>
              <a:rPr sz="1050" spc="-50" dirty="0">
                <a:solidFill>
                  <a:srgbClr val="262324"/>
                </a:solidFill>
                <a:latin typeface="Calibri"/>
                <a:cs typeface="Calibri"/>
              </a:rPr>
              <a:t>the</a:t>
            </a:r>
            <a:r>
              <a:rPr sz="1050" dirty="0">
                <a:solidFill>
                  <a:srgbClr val="262324"/>
                </a:solidFill>
                <a:latin typeface="Calibri"/>
                <a:cs typeface="Calibri"/>
              </a:rPr>
              <a:t> </a:t>
            </a:r>
            <a:r>
              <a:rPr sz="1050" spc="-50" dirty="0">
                <a:solidFill>
                  <a:srgbClr val="262324"/>
                </a:solidFill>
                <a:latin typeface="Calibri"/>
                <a:cs typeface="Calibri"/>
              </a:rPr>
              <a:t>unit</a:t>
            </a:r>
            <a:r>
              <a:rPr sz="1050" dirty="0">
                <a:solidFill>
                  <a:srgbClr val="262324"/>
                </a:solidFill>
                <a:latin typeface="Calibri"/>
                <a:cs typeface="Calibri"/>
              </a:rPr>
              <a:t> </a:t>
            </a:r>
            <a:r>
              <a:rPr sz="1050" spc="-10" dirty="0">
                <a:solidFill>
                  <a:srgbClr val="262324"/>
                </a:solidFill>
                <a:latin typeface="Calibri"/>
                <a:cs typeface="Calibri"/>
              </a:rPr>
              <a:t>leader</a:t>
            </a:r>
            <a:r>
              <a:rPr sz="1050" dirty="0">
                <a:solidFill>
                  <a:srgbClr val="262324"/>
                </a:solidFill>
                <a:latin typeface="Calibri"/>
                <a:cs typeface="Calibri"/>
              </a:rPr>
              <a:t> </a:t>
            </a:r>
            <a:r>
              <a:rPr sz="1050" spc="-50" dirty="0">
                <a:solidFill>
                  <a:srgbClr val="262324"/>
                </a:solidFill>
                <a:latin typeface="Calibri"/>
                <a:cs typeface="Calibri"/>
              </a:rPr>
              <a:t>must</a:t>
            </a:r>
            <a:r>
              <a:rPr sz="1050" dirty="0">
                <a:solidFill>
                  <a:srgbClr val="262324"/>
                </a:solidFill>
                <a:latin typeface="Calibri"/>
                <a:cs typeface="Calibri"/>
              </a:rPr>
              <a:t> </a:t>
            </a:r>
            <a:r>
              <a:rPr sz="1050" spc="-45" dirty="0">
                <a:solidFill>
                  <a:srgbClr val="262324"/>
                </a:solidFill>
                <a:latin typeface="Calibri"/>
                <a:cs typeface="Calibri"/>
              </a:rPr>
              <a:t>be</a:t>
            </a:r>
            <a:r>
              <a:rPr sz="1050" dirty="0">
                <a:solidFill>
                  <a:srgbClr val="262324"/>
                </a:solidFill>
                <a:latin typeface="Calibri"/>
                <a:cs typeface="Calibri"/>
              </a:rPr>
              <a:t> </a:t>
            </a:r>
            <a:r>
              <a:rPr sz="1050" spc="-50" dirty="0">
                <a:solidFill>
                  <a:srgbClr val="262324"/>
                </a:solidFill>
                <a:latin typeface="Calibri"/>
                <a:cs typeface="Calibri"/>
              </a:rPr>
              <a:t>the</a:t>
            </a:r>
            <a:r>
              <a:rPr sz="1050" dirty="0">
                <a:solidFill>
                  <a:srgbClr val="262324"/>
                </a:solidFill>
                <a:latin typeface="Calibri"/>
                <a:cs typeface="Calibri"/>
              </a:rPr>
              <a:t> </a:t>
            </a:r>
            <a:r>
              <a:rPr sz="1050" spc="-25" dirty="0">
                <a:solidFill>
                  <a:srgbClr val="262324"/>
                </a:solidFill>
                <a:latin typeface="Calibri"/>
                <a:cs typeface="Calibri"/>
              </a:rPr>
              <a:t>one </a:t>
            </a:r>
            <a:r>
              <a:rPr sz="1050" dirty="0">
                <a:solidFill>
                  <a:srgbClr val="262324"/>
                </a:solidFill>
                <a:latin typeface="Calibri"/>
                <a:cs typeface="Calibri"/>
              </a:rPr>
              <a:t>who</a:t>
            </a:r>
            <a:r>
              <a:rPr sz="1050" spc="-10" dirty="0">
                <a:solidFill>
                  <a:srgbClr val="262324"/>
                </a:solidFill>
                <a:latin typeface="Calibri"/>
                <a:cs typeface="Calibri"/>
              </a:rPr>
              <a:t> </a:t>
            </a:r>
            <a:r>
              <a:rPr sz="1050" dirty="0">
                <a:solidFill>
                  <a:srgbClr val="262324"/>
                </a:solidFill>
                <a:latin typeface="Calibri"/>
                <a:cs typeface="Calibri"/>
              </a:rPr>
              <a:t>satisfies</a:t>
            </a:r>
            <a:r>
              <a:rPr sz="1050" spc="-10" dirty="0">
                <a:solidFill>
                  <a:srgbClr val="262324"/>
                </a:solidFill>
                <a:latin typeface="Calibri"/>
                <a:cs typeface="Calibri"/>
              </a:rPr>
              <a:t> </a:t>
            </a:r>
            <a:r>
              <a:rPr sz="1050" dirty="0">
                <a:solidFill>
                  <a:srgbClr val="262324"/>
                </a:solidFill>
                <a:latin typeface="Calibri"/>
                <a:cs typeface="Calibri"/>
              </a:rPr>
              <a:t>all</a:t>
            </a:r>
            <a:r>
              <a:rPr sz="1050" spc="-10" dirty="0">
                <a:solidFill>
                  <a:srgbClr val="262324"/>
                </a:solidFill>
                <a:latin typeface="Calibri"/>
                <a:cs typeface="Calibri"/>
              </a:rPr>
              <a:t> </a:t>
            </a:r>
            <a:r>
              <a:rPr sz="1050" dirty="0">
                <a:solidFill>
                  <a:srgbClr val="262324"/>
                </a:solidFill>
                <a:latin typeface="Calibri"/>
                <a:cs typeface="Calibri"/>
              </a:rPr>
              <a:t>of</a:t>
            </a:r>
            <a:r>
              <a:rPr sz="1050" spc="-10" dirty="0">
                <a:solidFill>
                  <a:srgbClr val="262324"/>
                </a:solidFill>
                <a:latin typeface="Calibri"/>
                <a:cs typeface="Calibri"/>
              </a:rPr>
              <a:t> the </a:t>
            </a:r>
            <a:r>
              <a:rPr sz="1050" dirty="0">
                <a:solidFill>
                  <a:srgbClr val="262324"/>
                </a:solidFill>
                <a:latin typeface="Calibri"/>
                <a:cs typeface="Calibri"/>
              </a:rPr>
              <a:t>above</a:t>
            </a:r>
            <a:r>
              <a:rPr sz="1050" spc="-10" dirty="0">
                <a:solidFill>
                  <a:srgbClr val="262324"/>
                </a:solidFill>
                <a:latin typeface="Calibri"/>
                <a:cs typeface="Calibri"/>
              </a:rPr>
              <a:t> </a:t>
            </a:r>
            <a:r>
              <a:rPr sz="1050" dirty="0">
                <a:solidFill>
                  <a:srgbClr val="262324"/>
                </a:solidFill>
                <a:latin typeface="Calibri"/>
                <a:cs typeface="Calibri"/>
              </a:rPr>
              <a:t>criteria.</a:t>
            </a:r>
            <a:r>
              <a:rPr sz="1050" spc="-10" dirty="0">
                <a:solidFill>
                  <a:srgbClr val="262324"/>
                </a:solidFill>
                <a:latin typeface="Calibri"/>
                <a:cs typeface="Calibri"/>
              </a:rPr>
              <a:t> Under appropriate </a:t>
            </a:r>
            <a:r>
              <a:rPr sz="1050" dirty="0">
                <a:solidFill>
                  <a:srgbClr val="262324"/>
                </a:solidFill>
                <a:latin typeface="Calibri"/>
                <a:cs typeface="Calibri"/>
              </a:rPr>
              <a:t>circumstances,</a:t>
            </a:r>
            <a:r>
              <a:rPr sz="1050" spc="-15" dirty="0">
                <a:solidFill>
                  <a:srgbClr val="262324"/>
                </a:solidFill>
                <a:latin typeface="Calibri"/>
                <a:cs typeface="Calibri"/>
              </a:rPr>
              <a:t> </a:t>
            </a:r>
            <a:r>
              <a:rPr sz="1050" spc="-20" dirty="0">
                <a:solidFill>
                  <a:srgbClr val="262324"/>
                </a:solidFill>
                <a:latin typeface="Calibri"/>
                <a:cs typeface="Calibri"/>
              </a:rPr>
              <a:t>the</a:t>
            </a:r>
            <a:r>
              <a:rPr sz="1050" spc="-10" dirty="0">
                <a:solidFill>
                  <a:srgbClr val="262324"/>
                </a:solidFill>
                <a:latin typeface="Calibri"/>
                <a:cs typeface="Calibri"/>
              </a:rPr>
              <a:t> </a:t>
            </a:r>
            <a:r>
              <a:rPr sz="1050" spc="-25" dirty="0">
                <a:solidFill>
                  <a:srgbClr val="262324"/>
                </a:solidFill>
                <a:latin typeface="Calibri"/>
                <a:cs typeface="Calibri"/>
              </a:rPr>
              <a:t>unit</a:t>
            </a:r>
            <a:r>
              <a:rPr sz="1050" spc="-15" dirty="0">
                <a:solidFill>
                  <a:srgbClr val="262324"/>
                </a:solidFill>
                <a:latin typeface="Calibri"/>
                <a:cs typeface="Calibri"/>
              </a:rPr>
              <a:t> </a:t>
            </a:r>
            <a:r>
              <a:rPr sz="1050" dirty="0">
                <a:solidFill>
                  <a:srgbClr val="262324"/>
                </a:solidFill>
                <a:latin typeface="Calibri"/>
                <a:cs typeface="Calibri"/>
              </a:rPr>
              <a:t>leader</a:t>
            </a:r>
            <a:r>
              <a:rPr sz="1050" spc="-10" dirty="0">
                <a:solidFill>
                  <a:srgbClr val="262324"/>
                </a:solidFill>
                <a:latin typeface="Calibri"/>
                <a:cs typeface="Calibri"/>
              </a:rPr>
              <a:t> may</a:t>
            </a:r>
            <a:r>
              <a:rPr sz="1050" spc="-15" dirty="0">
                <a:solidFill>
                  <a:srgbClr val="262324"/>
                </a:solidFill>
                <a:latin typeface="Calibri"/>
                <a:cs typeface="Calibri"/>
              </a:rPr>
              <a:t> </a:t>
            </a:r>
            <a:r>
              <a:rPr sz="1050" spc="-10" dirty="0">
                <a:solidFill>
                  <a:srgbClr val="262324"/>
                </a:solidFill>
                <a:latin typeface="Calibri"/>
                <a:cs typeface="Calibri"/>
              </a:rPr>
              <a:t>delegate responsibil-</a:t>
            </a:r>
            <a:endParaRPr sz="1050">
              <a:latin typeface="Calibri"/>
              <a:cs typeface="Calibri"/>
            </a:endParaRPr>
          </a:p>
        </p:txBody>
      </p:sp>
      <p:sp>
        <p:nvSpPr>
          <p:cNvPr id="8" name="object 8"/>
          <p:cNvSpPr txBox="1"/>
          <p:nvPr/>
        </p:nvSpPr>
        <p:spPr>
          <a:xfrm>
            <a:off x="3987844" y="446500"/>
            <a:ext cx="3054985" cy="9144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ity</a:t>
            </a:r>
            <a:r>
              <a:rPr sz="1050" spc="10" dirty="0">
                <a:solidFill>
                  <a:srgbClr val="262324"/>
                </a:solidFill>
                <a:latin typeface="Calibri"/>
                <a:cs typeface="Calibri"/>
              </a:rPr>
              <a:t> </a:t>
            </a:r>
            <a:r>
              <a:rPr sz="1050" dirty="0">
                <a:solidFill>
                  <a:srgbClr val="262324"/>
                </a:solidFill>
                <a:latin typeface="Calibri"/>
                <a:cs typeface="Calibri"/>
              </a:rPr>
              <a:t>to</a:t>
            </a:r>
            <a:r>
              <a:rPr sz="1050" spc="10" dirty="0">
                <a:solidFill>
                  <a:srgbClr val="262324"/>
                </a:solidFill>
                <a:latin typeface="Calibri"/>
                <a:cs typeface="Calibri"/>
              </a:rPr>
              <a:t> </a:t>
            </a:r>
            <a:r>
              <a:rPr sz="1050" spc="-10" dirty="0">
                <a:solidFill>
                  <a:srgbClr val="262324"/>
                </a:solidFill>
                <a:latin typeface="Calibri"/>
                <a:cs typeface="Calibri"/>
              </a:rPr>
              <a:t>others.</a:t>
            </a:r>
            <a:r>
              <a:rPr sz="1050" spc="10" dirty="0">
                <a:solidFill>
                  <a:srgbClr val="262324"/>
                </a:solidFill>
                <a:latin typeface="Calibri"/>
                <a:cs typeface="Calibri"/>
              </a:rPr>
              <a:t> </a:t>
            </a:r>
            <a:r>
              <a:rPr sz="1050" dirty="0">
                <a:solidFill>
                  <a:srgbClr val="262324"/>
                </a:solidFill>
                <a:latin typeface="Calibri"/>
                <a:cs typeface="Calibri"/>
              </a:rPr>
              <a:t>For</a:t>
            </a:r>
            <a:r>
              <a:rPr sz="1050" spc="10" dirty="0">
                <a:solidFill>
                  <a:srgbClr val="262324"/>
                </a:solidFill>
                <a:latin typeface="Calibri"/>
                <a:cs typeface="Calibri"/>
              </a:rPr>
              <a:t> </a:t>
            </a:r>
            <a:r>
              <a:rPr sz="1050" spc="-10" dirty="0">
                <a:solidFill>
                  <a:srgbClr val="262324"/>
                </a:solidFill>
                <a:latin typeface="Calibri"/>
                <a:cs typeface="Calibri"/>
              </a:rPr>
              <a:t>example,</a:t>
            </a:r>
            <a:r>
              <a:rPr sz="1050" spc="15"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dirty="0">
                <a:solidFill>
                  <a:srgbClr val="262324"/>
                </a:solidFill>
                <a:latin typeface="Calibri"/>
                <a:cs typeface="Calibri"/>
              </a:rPr>
              <a:t>Scout</a:t>
            </a:r>
            <a:r>
              <a:rPr sz="1050" spc="10" dirty="0">
                <a:solidFill>
                  <a:srgbClr val="262324"/>
                </a:solidFill>
                <a:latin typeface="Calibri"/>
                <a:cs typeface="Calibri"/>
              </a:rPr>
              <a:t> </a:t>
            </a:r>
            <a:r>
              <a:rPr sz="1050" spc="-20" dirty="0">
                <a:solidFill>
                  <a:srgbClr val="262324"/>
                </a:solidFill>
                <a:latin typeface="Calibri"/>
                <a:cs typeface="Calibri"/>
              </a:rPr>
              <a:t>troop</a:t>
            </a:r>
            <a:r>
              <a:rPr sz="1050" spc="10" dirty="0">
                <a:solidFill>
                  <a:srgbClr val="262324"/>
                </a:solidFill>
                <a:latin typeface="Calibri"/>
                <a:cs typeface="Calibri"/>
              </a:rPr>
              <a:t> </a:t>
            </a:r>
            <a:r>
              <a:rPr sz="1050" dirty="0">
                <a:solidFill>
                  <a:srgbClr val="262324"/>
                </a:solidFill>
                <a:latin typeface="Calibri"/>
                <a:cs typeface="Calibri"/>
              </a:rPr>
              <a:t>at</a:t>
            </a:r>
            <a:r>
              <a:rPr sz="1050" spc="10"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dirty="0">
                <a:solidFill>
                  <a:srgbClr val="262324"/>
                </a:solidFill>
                <a:latin typeface="Calibri"/>
                <a:cs typeface="Calibri"/>
              </a:rPr>
              <a:t>water</a:t>
            </a:r>
            <a:r>
              <a:rPr sz="1050" spc="10" dirty="0">
                <a:solidFill>
                  <a:srgbClr val="262324"/>
                </a:solidFill>
                <a:latin typeface="Calibri"/>
                <a:cs typeface="Calibri"/>
              </a:rPr>
              <a:t> </a:t>
            </a:r>
            <a:r>
              <a:rPr sz="1050" spc="-20" dirty="0">
                <a:solidFill>
                  <a:srgbClr val="262324"/>
                </a:solidFill>
                <a:latin typeface="Calibri"/>
                <a:cs typeface="Calibri"/>
              </a:rPr>
              <a:t>park </a:t>
            </a:r>
            <a:r>
              <a:rPr sz="1050" spc="-10" dirty="0">
                <a:solidFill>
                  <a:srgbClr val="262324"/>
                </a:solidFill>
                <a:latin typeface="Calibri"/>
                <a:cs typeface="Calibri"/>
              </a:rPr>
              <a:t>with</a:t>
            </a:r>
            <a:r>
              <a:rPr sz="1050" spc="-15" dirty="0">
                <a:solidFill>
                  <a:srgbClr val="262324"/>
                </a:solidFill>
                <a:latin typeface="Calibri"/>
                <a:cs typeface="Calibri"/>
              </a:rPr>
              <a:t> </a:t>
            </a:r>
            <a:r>
              <a:rPr sz="1050" spc="-10" dirty="0">
                <a:solidFill>
                  <a:srgbClr val="262324"/>
                </a:solidFill>
                <a:latin typeface="Calibri"/>
                <a:cs typeface="Calibri"/>
              </a:rPr>
              <a:t>trained</a:t>
            </a:r>
            <a:r>
              <a:rPr sz="1050" spc="-15" dirty="0">
                <a:solidFill>
                  <a:srgbClr val="262324"/>
                </a:solidFill>
                <a:latin typeface="Calibri"/>
                <a:cs typeface="Calibri"/>
              </a:rPr>
              <a:t> </a:t>
            </a:r>
            <a:r>
              <a:rPr sz="1050" dirty="0">
                <a:solidFill>
                  <a:srgbClr val="262324"/>
                </a:solidFill>
                <a:latin typeface="Calibri"/>
                <a:cs typeface="Calibri"/>
              </a:rPr>
              <a:t>lifeguards</a:t>
            </a:r>
            <a:r>
              <a:rPr sz="1050" spc="-15" dirty="0">
                <a:solidFill>
                  <a:srgbClr val="262324"/>
                </a:solidFill>
                <a:latin typeface="Calibri"/>
                <a:cs typeface="Calibri"/>
              </a:rPr>
              <a:t> </a:t>
            </a:r>
            <a:r>
              <a:rPr sz="1050" dirty="0">
                <a:solidFill>
                  <a:srgbClr val="262324"/>
                </a:solidFill>
                <a:latin typeface="Calibri"/>
                <a:cs typeface="Calibri"/>
              </a:rPr>
              <a:t>on</a:t>
            </a:r>
            <a:r>
              <a:rPr sz="1050" spc="-15" dirty="0">
                <a:solidFill>
                  <a:srgbClr val="262324"/>
                </a:solidFill>
                <a:latin typeface="Calibri"/>
                <a:cs typeface="Calibri"/>
              </a:rPr>
              <a:t> </a:t>
            </a:r>
            <a:r>
              <a:rPr sz="1050" spc="-20" dirty="0">
                <a:solidFill>
                  <a:srgbClr val="262324"/>
                </a:solidFill>
                <a:latin typeface="Calibri"/>
                <a:cs typeface="Calibri"/>
              </a:rPr>
              <a:t>duty</a:t>
            </a:r>
            <a:r>
              <a:rPr sz="1050" spc="-15" dirty="0">
                <a:solidFill>
                  <a:srgbClr val="262324"/>
                </a:solidFill>
                <a:latin typeface="Calibri"/>
                <a:cs typeface="Calibri"/>
              </a:rPr>
              <a:t> </a:t>
            </a:r>
            <a:r>
              <a:rPr sz="1050" dirty="0">
                <a:solidFill>
                  <a:srgbClr val="262324"/>
                </a:solidFill>
                <a:latin typeface="Calibri"/>
                <a:cs typeface="Calibri"/>
              </a:rPr>
              <a:t>need</a:t>
            </a:r>
            <a:r>
              <a:rPr sz="1050" spc="-15" dirty="0">
                <a:solidFill>
                  <a:srgbClr val="262324"/>
                </a:solidFill>
                <a:latin typeface="Calibri"/>
                <a:cs typeface="Calibri"/>
              </a:rPr>
              <a:t> </a:t>
            </a:r>
            <a:r>
              <a:rPr sz="1050" spc="-20" dirty="0">
                <a:solidFill>
                  <a:srgbClr val="262324"/>
                </a:solidFill>
                <a:latin typeface="Calibri"/>
                <a:cs typeface="Calibri"/>
              </a:rPr>
              <a:t>not</a:t>
            </a:r>
            <a:r>
              <a:rPr sz="1050" spc="-15" dirty="0">
                <a:solidFill>
                  <a:srgbClr val="262324"/>
                </a:solidFill>
                <a:latin typeface="Calibri"/>
                <a:cs typeface="Calibri"/>
              </a:rPr>
              <a:t> </a:t>
            </a:r>
            <a:r>
              <a:rPr sz="1050" dirty="0">
                <a:solidFill>
                  <a:srgbClr val="262324"/>
                </a:solidFill>
                <a:latin typeface="Calibri"/>
                <a:cs typeface="Calibri"/>
              </a:rPr>
              <a:t>assign</a:t>
            </a:r>
            <a:r>
              <a:rPr sz="1050" spc="-15" dirty="0">
                <a:solidFill>
                  <a:srgbClr val="262324"/>
                </a:solidFill>
                <a:latin typeface="Calibri"/>
                <a:cs typeface="Calibri"/>
              </a:rPr>
              <a:t> </a:t>
            </a:r>
            <a:r>
              <a:rPr sz="1050" spc="-10" dirty="0">
                <a:solidFill>
                  <a:srgbClr val="262324"/>
                </a:solidFill>
                <a:latin typeface="Calibri"/>
                <a:cs typeface="Calibri"/>
              </a:rPr>
              <a:t>separate </a:t>
            </a:r>
            <a:r>
              <a:rPr sz="1050" spc="-45" dirty="0">
                <a:solidFill>
                  <a:srgbClr val="262324"/>
                </a:solidFill>
                <a:latin typeface="Calibri"/>
                <a:cs typeface="Calibri"/>
              </a:rPr>
              <a:t>unit</a:t>
            </a:r>
            <a:r>
              <a:rPr sz="1050" spc="-15" dirty="0">
                <a:solidFill>
                  <a:srgbClr val="262324"/>
                </a:solidFill>
                <a:latin typeface="Calibri"/>
                <a:cs typeface="Calibri"/>
              </a:rPr>
              <a:t> </a:t>
            </a:r>
            <a:r>
              <a:rPr sz="1050" spc="-20" dirty="0">
                <a:solidFill>
                  <a:srgbClr val="262324"/>
                </a:solidFill>
                <a:latin typeface="Calibri"/>
                <a:cs typeface="Calibri"/>
              </a:rPr>
              <a:t>personnel</a:t>
            </a:r>
            <a:r>
              <a:rPr sz="1050" spc="-15" dirty="0">
                <a:solidFill>
                  <a:srgbClr val="262324"/>
                </a:solidFill>
                <a:latin typeface="Calibri"/>
                <a:cs typeface="Calibri"/>
              </a:rPr>
              <a:t> </a:t>
            </a:r>
            <a:r>
              <a:rPr sz="1050" spc="-90" dirty="0">
                <a:solidFill>
                  <a:srgbClr val="262324"/>
                </a:solidFill>
                <a:latin typeface="Calibri"/>
                <a:cs typeface="Calibri"/>
              </a:rPr>
              <a:t>to</a:t>
            </a:r>
            <a:r>
              <a:rPr sz="1050" spc="35" dirty="0">
                <a:solidFill>
                  <a:srgbClr val="262324"/>
                </a:solidFill>
                <a:latin typeface="Calibri"/>
                <a:cs typeface="Calibri"/>
              </a:rPr>
              <a:t> </a:t>
            </a:r>
            <a:r>
              <a:rPr sz="1050" spc="-35" dirty="0">
                <a:solidFill>
                  <a:srgbClr val="262324"/>
                </a:solidFill>
                <a:latin typeface="Calibri"/>
                <a:cs typeface="Calibri"/>
              </a:rPr>
              <a:t>perform</a:t>
            </a:r>
            <a:r>
              <a:rPr sz="1050" dirty="0">
                <a:solidFill>
                  <a:srgbClr val="262324"/>
                </a:solidFill>
                <a:latin typeface="Calibri"/>
                <a:cs typeface="Calibri"/>
              </a:rPr>
              <a:t> </a:t>
            </a:r>
            <a:r>
              <a:rPr sz="1050" spc="-20" dirty="0">
                <a:solidFill>
                  <a:srgbClr val="262324"/>
                </a:solidFill>
                <a:latin typeface="Calibri"/>
                <a:cs typeface="Calibri"/>
              </a:rPr>
              <a:t>water</a:t>
            </a:r>
            <a:r>
              <a:rPr sz="1050" dirty="0">
                <a:solidFill>
                  <a:srgbClr val="262324"/>
                </a:solidFill>
                <a:latin typeface="Calibri"/>
                <a:cs typeface="Calibri"/>
              </a:rPr>
              <a:t> rescue.</a:t>
            </a:r>
            <a:r>
              <a:rPr sz="1050" spc="5" dirty="0">
                <a:solidFill>
                  <a:srgbClr val="262324"/>
                </a:solidFill>
                <a:latin typeface="Calibri"/>
                <a:cs typeface="Calibri"/>
              </a:rPr>
              <a:t> </a:t>
            </a:r>
            <a:r>
              <a:rPr sz="1050" dirty="0">
                <a:solidFill>
                  <a:srgbClr val="262324"/>
                </a:solidFill>
                <a:latin typeface="Calibri"/>
                <a:cs typeface="Calibri"/>
              </a:rPr>
              <a:t>A </a:t>
            </a:r>
            <a:r>
              <a:rPr sz="1050" spc="-30" dirty="0">
                <a:solidFill>
                  <a:srgbClr val="262324"/>
                </a:solidFill>
                <a:latin typeface="Calibri"/>
                <a:cs typeface="Calibri"/>
              </a:rPr>
              <a:t>Venturing</a:t>
            </a:r>
            <a:r>
              <a:rPr sz="1050" dirty="0">
                <a:solidFill>
                  <a:srgbClr val="262324"/>
                </a:solidFill>
                <a:latin typeface="Calibri"/>
                <a:cs typeface="Calibri"/>
              </a:rPr>
              <a:t> </a:t>
            </a:r>
            <a:r>
              <a:rPr sz="1050" spc="-20" dirty="0">
                <a:solidFill>
                  <a:srgbClr val="262324"/>
                </a:solidFill>
                <a:latin typeface="Calibri"/>
                <a:cs typeface="Calibri"/>
              </a:rPr>
              <a:t>crew </a:t>
            </a:r>
            <a:r>
              <a:rPr sz="1050" spc="-65" dirty="0">
                <a:solidFill>
                  <a:srgbClr val="262324"/>
                </a:solidFill>
                <a:latin typeface="Calibri"/>
                <a:cs typeface="Calibri"/>
              </a:rPr>
              <a:t>on</a:t>
            </a:r>
            <a:r>
              <a:rPr sz="1050" spc="5" dirty="0">
                <a:solidFill>
                  <a:srgbClr val="262324"/>
                </a:solidFill>
                <a:latin typeface="Calibri"/>
                <a:cs typeface="Calibri"/>
              </a:rPr>
              <a:t> </a:t>
            </a:r>
            <a:r>
              <a:rPr sz="1050" dirty="0">
                <a:solidFill>
                  <a:srgbClr val="262324"/>
                </a:solidFill>
                <a:latin typeface="Calibri"/>
                <a:cs typeface="Calibri"/>
              </a:rPr>
              <a:t>a</a:t>
            </a:r>
            <a:r>
              <a:rPr sz="1050" spc="-35" dirty="0">
                <a:solidFill>
                  <a:srgbClr val="262324"/>
                </a:solidFill>
                <a:latin typeface="Calibri"/>
                <a:cs typeface="Calibri"/>
              </a:rPr>
              <a:t> </a:t>
            </a:r>
            <a:r>
              <a:rPr sz="1050" spc="-25" dirty="0">
                <a:solidFill>
                  <a:srgbClr val="262324"/>
                </a:solidFill>
                <a:latin typeface="Calibri"/>
                <a:cs typeface="Calibri"/>
              </a:rPr>
              <a:t>whitewater</a:t>
            </a:r>
            <a:r>
              <a:rPr sz="1050" spc="-5" dirty="0">
                <a:solidFill>
                  <a:srgbClr val="262324"/>
                </a:solidFill>
                <a:latin typeface="Calibri"/>
                <a:cs typeface="Calibri"/>
              </a:rPr>
              <a:t> </a:t>
            </a:r>
            <a:r>
              <a:rPr sz="1050" dirty="0">
                <a:solidFill>
                  <a:srgbClr val="262324"/>
                </a:solidFill>
                <a:latin typeface="Calibri"/>
                <a:cs typeface="Calibri"/>
              </a:rPr>
              <a:t>excursion</a:t>
            </a:r>
            <a:r>
              <a:rPr sz="1050" spc="-5" dirty="0">
                <a:solidFill>
                  <a:srgbClr val="262324"/>
                </a:solidFill>
                <a:latin typeface="Calibri"/>
                <a:cs typeface="Calibri"/>
              </a:rPr>
              <a:t> </a:t>
            </a:r>
            <a:r>
              <a:rPr sz="1050" spc="-45" dirty="0">
                <a:solidFill>
                  <a:srgbClr val="262324"/>
                </a:solidFill>
                <a:latin typeface="Calibri"/>
                <a:cs typeface="Calibri"/>
              </a:rPr>
              <a:t>may</a:t>
            </a:r>
            <a:r>
              <a:rPr sz="1050" spc="-10" dirty="0">
                <a:solidFill>
                  <a:srgbClr val="262324"/>
                </a:solidFill>
                <a:latin typeface="Calibri"/>
                <a:cs typeface="Calibri"/>
              </a:rPr>
              <a:t> </a:t>
            </a:r>
            <a:r>
              <a:rPr sz="1050" spc="-20" dirty="0">
                <a:solidFill>
                  <a:srgbClr val="262324"/>
                </a:solidFill>
                <a:latin typeface="Calibri"/>
                <a:cs typeface="Calibri"/>
              </a:rPr>
              <a:t>rely</a:t>
            </a:r>
            <a:r>
              <a:rPr sz="1050" spc="-5" dirty="0">
                <a:solidFill>
                  <a:srgbClr val="262324"/>
                </a:solidFill>
                <a:latin typeface="Calibri"/>
                <a:cs typeface="Calibri"/>
              </a:rPr>
              <a:t> </a:t>
            </a:r>
            <a:r>
              <a:rPr sz="1050" spc="-65" dirty="0">
                <a:solidFill>
                  <a:srgbClr val="262324"/>
                </a:solidFill>
                <a:latin typeface="Calibri"/>
                <a:cs typeface="Calibri"/>
              </a:rPr>
              <a:t>on</a:t>
            </a:r>
            <a:r>
              <a:rPr sz="1050" spc="5"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dirty="0">
                <a:solidFill>
                  <a:srgbClr val="262324"/>
                </a:solidFill>
                <a:latin typeface="Calibri"/>
                <a:cs typeface="Calibri"/>
              </a:rPr>
              <a:t>licensed</a:t>
            </a:r>
            <a:r>
              <a:rPr sz="1050" spc="-10" dirty="0">
                <a:solidFill>
                  <a:srgbClr val="262324"/>
                </a:solidFill>
                <a:latin typeface="Calibri"/>
                <a:cs typeface="Calibri"/>
              </a:rPr>
              <a:t> </a:t>
            </a:r>
            <a:r>
              <a:rPr sz="1050" spc="-30" dirty="0">
                <a:solidFill>
                  <a:srgbClr val="262324"/>
                </a:solidFill>
                <a:latin typeface="Calibri"/>
                <a:cs typeface="Calibri"/>
              </a:rPr>
              <a:t>outfitter </a:t>
            </a:r>
            <a:r>
              <a:rPr sz="1050" spc="-45" dirty="0">
                <a:solidFill>
                  <a:srgbClr val="262324"/>
                </a:solidFill>
                <a:latin typeface="Calibri"/>
                <a:cs typeface="Calibri"/>
              </a:rPr>
              <a:t>to</a:t>
            </a:r>
            <a:r>
              <a:rPr sz="1050" spc="10" dirty="0">
                <a:solidFill>
                  <a:srgbClr val="262324"/>
                </a:solidFill>
                <a:latin typeface="Calibri"/>
                <a:cs typeface="Calibri"/>
              </a:rPr>
              <a:t> </a:t>
            </a:r>
            <a:r>
              <a:rPr sz="1050" spc="-20" dirty="0">
                <a:solidFill>
                  <a:srgbClr val="262324"/>
                </a:solidFill>
                <a:latin typeface="Calibri"/>
                <a:cs typeface="Calibri"/>
              </a:rPr>
              <a:t>provide</a:t>
            </a:r>
            <a:r>
              <a:rPr sz="1050" spc="15" dirty="0">
                <a:solidFill>
                  <a:srgbClr val="262324"/>
                </a:solidFill>
                <a:latin typeface="Calibri"/>
                <a:cs typeface="Calibri"/>
              </a:rPr>
              <a:t> </a:t>
            </a:r>
            <a:r>
              <a:rPr sz="1050" spc="-20" dirty="0">
                <a:solidFill>
                  <a:srgbClr val="262324"/>
                </a:solidFill>
                <a:latin typeface="Calibri"/>
                <a:cs typeface="Calibri"/>
              </a:rPr>
              <a:t>the</a:t>
            </a:r>
            <a:r>
              <a:rPr sz="1050" spc="15" dirty="0">
                <a:solidFill>
                  <a:srgbClr val="262324"/>
                </a:solidFill>
                <a:latin typeface="Calibri"/>
                <a:cs typeface="Calibri"/>
              </a:rPr>
              <a:t> </a:t>
            </a:r>
            <a:r>
              <a:rPr sz="1050" dirty="0">
                <a:solidFill>
                  <a:srgbClr val="262324"/>
                </a:solidFill>
                <a:latin typeface="Calibri"/>
                <a:cs typeface="Calibri"/>
              </a:rPr>
              <a:t>necessary</a:t>
            </a:r>
            <a:r>
              <a:rPr sz="1050" spc="10" dirty="0">
                <a:solidFill>
                  <a:srgbClr val="262324"/>
                </a:solidFill>
                <a:latin typeface="Calibri"/>
                <a:cs typeface="Calibri"/>
              </a:rPr>
              <a:t> </a:t>
            </a:r>
            <a:r>
              <a:rPr sz="1050" spc="-35" dirty="0">
                <a:solidFill>
                  <a:srgbClr val="262324"/>
                </a:solidFill>
                <a:latin typeface="Calibri"/>
                <a:cs typeface="Calibri"/>
              </a:rPr>
              <a:t>equipment</a:t>
            </a:r>
            <a:r>
              <a:rPr sz="1050" spc="15" dirty="0">
                <a:solidFill>
                  <a:srgbClr val="262324"/>
                </a:solidFill>
                <a:latin typeface="Calibri"/>
                <a:cs typeface="Calibri"/>
              </a:rPr>
              <a:t> </a:t>
            </a:r>
            <a:r>
              <a:rPr sz="1050" dirty="0">
                <a:solidFill>
                  <a:srgbClr val="262324"/>
                </a:solidFill>
                <a:latin typeface="Calibri"/>
                <a:cs typeface="Calibri"/>
              </a:rPr>
              <a:t>and</a:t>
            </a:r>
            <a:r>
              <a:rPr sz="1050" spc="15" dirty="0">
                <a:solidFill>
                  <a:srgbClr val="262324"/>
                </a:solidFill>
                <a:latin typeface="Calibri"/>
                <a:cs typeface="Calibri"/>
              </a:rPr>
              <a:t> </a:t>
            </a:r>
            <a:r>
              <a:rPr sz="1050" spc="-20" dirty="0">
                <a:solidFill>
                  <a:srgbClr val="262324"/>
                </a:solidFill>
                <a:latin typeface="Calibri"/>
                <a:cs typeface="Calibri"/>
              </a:rPr>
              <a:t>trained</a:t>
            </a:r>
            <a:r>
              <a:rPr sz="1050" spc="15" dirty="0">
                <a:solidFill>
                  <a:srgbClr val="262324"/>
                </a:solidFill>
                <a:latin typeface="Calibri"/>
                <a:cs typeface="Calibri"/>
              </a:rPr>
              <a:t> </a:t>
            </a:r>
            <a:r>
              <a:rPr sz="1050" spc="-10" dirty="0">
                <a:solidFill>
                  <a:srgbClr val="262324"/>
                </a:solidFill>
                <a:latin typeface="Calibri"/>
                <a:cs typeface="Calibri"/>
              </a:rPr>
              <a:t>guides.</a:t>
            </a:r>
            <a:endParaRPr sz="1050">
              <a:latin typeface="Calibri"/>
              <a:cs typeface="Calibri"/>
            </a:endParaRPr>
          </a:p>
        </p:txBody>
      </p:sp>
      <p:sp>
        <p:nvSpPr>
          <p:cNvPr id="9" name="object 9"/>
          <p:cNvSpPr txBox="1"/>
          <p:nvPr/>
        </p:nvSpPr>
        <p:spPr>
          <a:xfrm>
            <a:off x="3987844" y="1518300"/>
            <a:ext cx="3054350" cy="12700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As</a:t>
            </a:r>
            <a:r>
              <a:rPr sz="1050" spc="-5" dirty="0">
                <a:solidFill>
                  <a:srgbClr val="262324"/>
                </a:solidFill>
                <a:latin typeface="Calibri"/>
                <a:cs typeface="Calibri"/>
              </a:rPr>
              <a:t> </a:t>
            </a:r>
            <a:r>
              <a:rPr sz="1050" spc="-65" dirty="0">
                <a:solidFill>
                  <a:srgbClr val="262324"/>
                </a:solidFill>
                <a:latin typeface="Calibri"/>
                <a:cs typeface="Calibri"/>
              </a:rPr>
              <a:t>the</a:t>
            </a:r>
            <a:r>
              <a:rPr sz="1050" spc="5" dirty="0">
                <a:solidFill>
                  <a:srgbClr val="262324"/>
                </a:solidFill>
                <a:latin typeface="Calibri"/>
                <a:cs typeface="Calibri"/>
              </a:rPr>
              <a:t> </a:t>
            </a:r>
            <a:r>
              <a:rPr sz="1050" spc="-30" dirty="0">
                <a:solidFill>
                  <a:srgbClr val="262324"/>
                </a:solidFill>
                <a:latin typeface="Calibri"/>
                <a:cs typeface="Calibri"/>
              </a:rPr>
              <a:t>above</a:t>
            </a:r>
            <a:r>
              <a:rPr sz="1050" dirty="0">
                <a:solidFill>
                  <a:srgbClr val="262324"/>
                </a:solidFill>
                <a:latin typeface="Calibri"/>
                <a:cs typeface="Calibri"/>
              </a:rPr>
              <a:t> </a:t>
            </a:r>
            <a:r>
              <a:rPr sz="1050" spc="-25" dirty="0">
                <a:solidFill>
                  <a:srgbClr val="262324"/>
                </a:solidFill>
                <a:latin typeface="Calibri"/>
                <a:cs typeface="Calibri"/>
              </a:rPr>
              <a:t>examples</a:t>
            </a:r>
            <a:r>
              <a:rPr sz="1050" spc="5" dirty="0">
                <a:solidFill>
                  <a:srgbClr val="262324"/>
                </a:solidFill>
                <a:latin typeface="Calibri"/>
                <a:cs typeface="Calibri"/>
              </a:rPr>
              <a:t> </a:t>
            </a:r>
            <a:r>
              <a:rPr sz="1050" spc="-45" dirty="0">
                <a:solidFill>
                  <a:srgbClr val="262324"/>
                </a:solidFill>
                <a:latin typeface="Calibri"/>
                <a:cs typeface="Calibri"/>
              </a:rPr>
              <a:t>demonstrate,</a:t>
            </a:r>
            <a:r>
              <a:rPr sz="1050" dirty="0">
                <a:solidFill>
                  <a:srgbClr val="262324"/>
                </a:solidFill>
                <a:latin typeface="Calibri"/>
                <a:cs typeface="Calibri"/>
              </a:rPr>
              <a:t> a </a:t>
            </a:r>
            <a:r>
              <a:rPr sz="1050" spc="-55" dirty="0">
                <a:solidFill>
                  <a:srgbClr val="262324"/>
                </a:solidFill>
                <a:latin typeface="Calibri"/>
                <a:cs typeface="Calibri"/>
              </a:rPr>
              <a:t>unit</a:t>
            </a:r>
            <a:r>
              <a:rPr sz="1050" spc="5" dirty="0">
                <a:solidFill>
                  <a:srgbClr val="262324"/>
                </a:solidFill>
                <a:latin typeface="Calibri"/>
                <a:cs typeface="Calibri"/>
              </a:rPr>
              <a:t> </a:t>
            </a:r>
            <a:r>
              <a:rPr sz="1050" dirty="0">
                <a:solidFill>
                  <a:srgbClr val="262324"/>
                </a:solidFill>
                <a:latin typeface="Calibri"/>
                <a:cs typeface="Calibri"/>
              </a:rPr>
              <a:t>can </a:t>
            </a:r>
            <a:r>
              <a:rPr sz="1050" spc="-10" dirty="0">
                <a:solidFill>
                  <a:srgbClr val="262324"/>
                </a:solidFill>
                <a:latin typeface="Calibri"/>
                <a:cs typeface="Calibri"/>
              </a:rPr>
              <a:t>participate </a:t>
            </a:r>
            <a:r>
              <a:rPr sz="1050" dirty="0">
                <a:solidFill>
                  <a:srgbClr val="262324"/>
                </a:solidFill>
                <a:latin typeface="Calibri"/>
                <a:cs typeface="Calibri"/>
              </a:rPr>
              <a:t>in</a:t>
            </a:r>
            <a:r>
              <a:rPr sz="1050" spc="190" dirty="0">
                <a:solidFill>
                  <a:srgbClr val="262324"/>
                </a:solidFill>
                <a:latin typeface="Calibri"/>
                <a:cs typeface="Calibri"/>
              </a:rPr>
              <a:t> </a:t>
            </a:r>
            <a:r>
              <a:rPr sz="1050" dirty="0">
                <a:solidFill>
                  <a:srgbClr val="262324"/>
                </a:solidFill>
                <a:latin typeface="Calibri"/>
                <a:cs typeface="Calibri"/>
              </a:rPr>
              <a:t>fun</a:t>
            </a:r>
            <a:r>
              <a:rPr sz="1050" spc="190" dirty="0">
                <a:solidFill>
                  <a:srgbClr val="262324"/>
                </a:solidFill>
                <a:latin typeface="Calibri"/>
                <a:cs typeface="Calibri"/>
              </a:rPr>
              <a:t> </a:t>
            </a:r>
            <a:r>
              <a:rPr sz="1050" dirty="0">
                <a:solidFill>
                  <a:srgbClr val="262324"/>
                </a:solidFill>
                <a:latin typeface="Calibri"/>
                <a:cs typeface="Calibri"/>
              </a:rPr>
              <a:t>and</a:t>
            </a:r>
            <a:r>
              <a:rPr sz="1050" spc="190" dirty="0">
                <a:solidFill>
                  <a:srgbClr val="262324"/>
                </a:solidFill>
                <a:latin typeface="Calibri"/>
                <a:cs typeface="Calibri"/>
              </a:rPr>
              <a:t> </a:t>
            </a:r>
            <a:r>
              <a:rPr sz="1050" dirty="0">
                <a:solidFill>
                  <a:srgbClr val="262324"/>
                </a:solidFill>
                <a:latin typeface="Calibri"/>
                <a:cs typeface="Calibri"/>
              </a:rPr>
              <a:t>challenging</a:t>
            </a:r>
            <a:r>
              <a:rPr sz="1050" spc="190" dirty="0">
                <a:solidFill>
                  <a:srgbClr val="262324"/>
                </a:solidFill>
                <a:latin typeface="Calibri"/>
                <a:cs typeface="Calibri"/>
              </a:rPr>
              <a:t> </a:t>
            </a:r>
            <a:r>
              <a:rPr sz="1050" dirty="0">
                <a:solidFill>
                  <a:srgbClr val="262324"/>
                </a:solidFill>
                <a:latin typeface="Calibri"/>
                <a:cs typeface="Calibri"/>
              </a:rPr>
              <a:t>aquatics</a:t>
            </a:r>
            <a:r>
              <a:rPr sz="1050" spc="195" dirty="0">
                <a:solidFill>
                  <a:srgbClr val="262324"/>
                </a:solidFill>
                <a:latin typeface="Calibri"/>
                <a:cs typeface="Calibri"/>
              </a:rPr>
              <a:t> </a:t>
            </a:r>
            <a:r>
              <a:rPr sz="1050" dirty="0">
                <a:solidFill>
                  <a:srgbClr val="262324"/>
                </a:solidFill>
                <a:latin typeface="Calibri"/>
                <a:cs typeface="Calibri"/>
              </a:rPr>
              <a:t>activities</a:t>
            </a:r>
            <a:r>
              <a:rPr sz="1050" spc="190" dirty="0">
                <a:solidFill>
                  <a:srgbClr val="262324"/>
                </a:solidFill>
                <a:latin typeface="Calibri"/>
                <a:cs typeface="Calibri"/>
              </a:rPr>
              <a:t> </a:t>
            </a:r>
            <a:r>
              <a:rPr sz="1050" dirty="0">
                <a:solidFill>
                  <a:srgbClr val="262324"/>
                </a:solidFill>
                <a:latin typeface="Calibri"/>
                <a:cs typeface="Calibri"/>
              </a:rPr>
              <a:t>even</a:t>
            </a:r>
            <a:r>
              <a:rPr sz="1050" spc="190" dirty="0">
                <a:solidFill>
                  <a:srgbClr val="262324"/>
                </a:solidFill>
                <a:latin typeface="Calibri"/>
                <a:cs typeface="Calibri"/>
              </a:rPr>
              <a:t> </a:t>
            </a:r>
            <a:r>
              <a:rPr sz="1050" dirty="0">
                <a:solidFill>
                  <a:srgbClr val="262324"/>
                </a:solidFill>
                <a:latin typeface="Calibri"/>
                <a:cs typeface="Calibri"/>
              </a:rPr>
              <a:t>if</a:t>
            </a:r>
            <a:r>
              <a:rPr sz="1050" spc="190" dirty="0">
                <a:solidFill>
                  <a:srgbClr val="262324"/>
                </a:solidFill>
                <a:latin typeface="Calibri"/>
                <a:cs typeface="Calibri"/>
              </a:rPr>
              <a:t> </a:t>
            </a:r>
            <a:r>
              <a:rPr sz="1050" spc="-20" dirty="0">
                <a:solidFill>
                  <a:srgbClr val="262324"/>
                </a:solidFill>
                <a:latin typeface="Calibri"/>
                <a:cs typeface="Calibri"/>
              </a:rPr>
              <a:t>unit </a:t>
            </a:r>
            <a:r>
              <a:rPr sz="1050" spc="-10" dirty="0">
                <a:solidFill>
                  <a:srgbClr val="262324"/>
                </a:solidFill>
                <a:latin typeface="Calibri"/>
                <a:cs typeface="Calibri"/>
              </a:rPr>
              <a:t>leaders</a:t>
            </a:r>
            <a:r>
              <a:rPr sz="1050" spc="-50" dirty="0">
                <a:solidFill>
                  <a:srgbClr val="262324"/>
                </a:solidFill>
                <a:latin typeface="Calibri"/>
                <a:cs typeface="Calibri"/>
              </a:rPr>
              <a:t> </a:t>
            </a:r>
            <a:r>
              <a:rPr sz="1050" dirty="0">
                <a:solidFill>
                  <a:srgbClr val="262324"/>
                </a:solidFill>
                <a:latin typeface="Calibri"/>
                <a:cs typeface="Calibri"/>
              </a:rPr>
              <a:t>lack</a:t>
            </a:r>
            <a:r>
              <a:rPr sz="1050" spc="-20" dirty="0">
                <a:solidFill>
                  <a:srgbClr val="262324"/>
                </a:solidFill>
                <a:latin typeface="Calibri"/>
                <a:cs typeface="Calibri"/>
              </a:rPr>
              <a:t> </a:t>
            </a:r>
            <a:r>
              <a:rPr sz="1050" spc="-60" dirty="0">
                <a:solidFill>
                  <a:srgbClr val="262324"/>
                </a:solidFill>
                <a:latin typeface="Calibri"/>
                <a:cs typeface="Calibri"/>
              </a:rPr>
              <a:t>the</a:t>
            </a:r>
            <a:r>
              <a:rPr sz="1050" dirty="0">
                <a:solidFill>
                  <a:srgbClr val="262324"/>
                </a:solidFill>
                <a:latin typeface="Calibri"/>
                <a:cs typeface="Calibri"/>
              </a:rPr>
              <a:t> </a:t>
            </a:r>
            <a:r>
              <a:rPr sz="1050" spc="-30" dirty="0">
                <a:solidFill>
                  <a:srgbClr val="262324"/>
                </a:solidFill>
                <a:latin typeface="Calibri"/>
                <a:cs typeface="Calibri"/>
              </a:rPr>
              <a:t>knowledge</a:t>
            </a:r>
            <a:r>
              <a:rPr sz="1050" dirty="0">
                <a:solidFill>
                  <a:srgbClr val="262324"/>
                </a:solidFill>
                <a:latin typeface="Calibri"/>
                <a:cs typeface="Calibri"/>
              </a:rPr>
              <a:t> </a:t>
            </a:r>
            <a:r>
              <a:rPr sz="1050" spc="-40" dirty="0">
                <a:solidFill>
                  <a:srgbClr val="262324"/>
                </a:solidFill>
                <a:latin typeface="Calibri"/>
                <a:cs typeface="Calibri"/>
              </a:rPr>
              <a:t>and</a:t>
            </a:r>
            <a:r>
              <a:rPr sz="1050" spc="-5" dirty="0">
                <a:solidFill>
                  <a:srgbClr val="262324"/>
                </a:solidFill>
                <a:latin typeface="Calibri"/>
                <a:cs typeface="Calibri"/>
              </a:rPr>
              <a:t> </a:t>
            </a:r>
            <a:r>
              <a:rPr sz="1050" spc="-20" dirty="0">
                <a:solidFill>
                  <a:srgbClr val="262324"/>
                </a:solidFill>
                <a:latin typeface="Calibri"/>
                <a:cs typeface="Calibri"/>
              </a:rPr>
              <a:t>skill</a:t>
            </a:r>
            <a:r>
              <a:rPr sz="1050" dirty="0">
                <a:solidFill>
                  <a:srgbClr val="262324"/>
                </a:solidFill>
                <a:latin typeface="Calibri"/>
                <a:cs typeface="Calibri"/>
              </a:rPr>
              <a:t> </a:t>
            </a:r>
            <a:r>
              <a:rPr sz="1050" spc="-110" dirty="0">
                <a:solidFill>
                  <a:srgbClr val="262324"/>
                </a:solidFill>
                <a:latin typeface="Calibri"/>
                <a:cs typeface="Calibri"/>
              </a:rPr>
              <a:t>to</a:t>
            </a:r>
            <a:r>
              <a:rPr sz="1050" spc="50" dirty="0">
                <a:solidFill>
                  <a:srgbClr val="262324"/>
                </a:solidFill>
                <a:latin typeface="Calibri"/>
                <a:cs typeface="Calibri"/>
              </a:rPr>
              <a:t> </a:t>
            </a:r>
            <a:r>
              <a:rPr sz="1050" spc="-25" dirty="0">
                <a:solidFill>
                  <a:srgbClr val="262324"/>
                </a:solidFill>
                <a:latin typeface="Calibri"/>
                <a:cs typeface="Calibri"/>
              </a:rPr>
              <a:t>conduct</a:t>
            </a:r>
            <a:r>
              <a:rPr sz="1050" spc="-5" dirty="0">
                <a:solidFill>
                  <a:srgbClr val="262324"/>
                </a:solidFill>
                <a:latin typeface="Calibri"/>
                <a:cs typeface="Calibri"/>
              </a:rPr>
              <a:t> </a:t>
            </a:r>
            <a:r>
              <a:rPr sz="1050" spc="-60" dirty="0">
                <a:solidFill>
                  <a:srgbClr val="262324"/>
                </a:solidFill>
                <a:latin typeface="Calibri"/>
                <a:cs typeface="Calibri"/>
              </a:rPr>
              <a:t>the</a:t>
            </a:r>
            <a:r>
              <a:rPr sz="1050" dirty="0">
                <a:solidFill>
                  <a:srgbClr val="262324"/>
                </a:solidFill>
                <a:latin typeface="Calibri"/>
                <a:cs typeface="Calibri"/>
              </a:rPr>
              <a:t> </a:t>
            </a:r>
            <a:r>
              <a:rPr sz="1050" spc="-10" dirty="0">
                <a:solidFill>
                  <a:srgbClr val="262324"/>
                </a:solidFill>
                <a:latin typeface="Calibri"/>
                <a:cs typeface="Calibri"/>
              </a:rPr>
              <a:t>activity themselves.</a:t>
            </a:r>
            <a:r>
              <a:rPr sz="1050" spc="45" dirty="0">
                <a:solidFill>
                  <a:srgbClr val="262324"/>
                </a:solidFill>
                <a:latin typeface="Calibri"/>
                <a:cs typeface="Calibri"/>
              </a:rPr>
              <a:t> </a:t>
            </a:r>
            <a:r>
              <a:rPr sz="1050" dirty="0">
                <a:solidFill>
                  <a:srgbClr val="262324"/>
                </a:solidFill>
                <a:latin typeface="Calibri"/>
                <a:cs typeface="Calibri"/>
              </a:rPr>
              <a:t>On</a:t>
            </a:r>
            <a:r>
              <a:rPr sz="1050" spc="45" dirty="0">
                <a:solidFill>
                  <a:srgbClr val="262324"/>
                </a:solidFill>
                <a:latin typeface="Calibri"/>
                <a:cs typeface="Calibri"/>
              </a:rPr>
              <a:t> </a:t>
            </a:r>
            <a:r>
              <a:rPr sz="1050" dirty="0">
                <a:solidFill>
                  <a:srgbClr val="262324"/>
                </a:solidFill>
                <a:latin typeface="Calibri"/>
                <a:cs typeface="Calibri"/>
              </a:rPr>
              <a:t>the</a:t>
            </a:r>
            <a:r>
              <a:rPr sz="1050" spc="45" dirty="0">
                <a:solidFill>
                  <a:srgbClr val="262324"/>
                </a:solidFill>
                <a:latin typeface="Calibri"/>
                <a:cs typeface="Calibri"/>
              </a:rPr>
              <a:t> </a:t>
            </a:r>
            <a:r>
              <a:rPr sz="1050" spc="-10" dirty="0">
                <a:solidFill>
                  <a:srgbClr val="262324"/>
                </a:solidFill>
                <a:latin typeface="Calibri"/>
                <a:cs typeface="Calibri"/>
              </a:rPr>
              <a:t>other</a:t>
            </a:r>
            <a:r>
              <a:rPr sz="1050" spc="45" dirty="0">
                <a:solidFill>
                  <a:srgbClr val="262324"/>
                </a:solidFill>
                <a:latin typeface="Calibri"/>
                <a:cs typeface="Calibri"/>
              </a:rPr>
              <a:t> </a:t>
            </a:r>
            <a:r>
              <a:rPr sz="1050" dirty="0">
                <a:solidFill>
                  <a:srgbClr val="262324"/>
                </a:solidFill>
                <a:latin typeface="Calibri"/>
                <a:cs typeface="Calibri"/>
              </a:rPr>
              <a:t>hand,</a:t>
            </a:r>
            <a:r>
              <a:rPr sz="1050" spc="40" dirty="0">
                <a:solidFill>
                  <a:srgbClr val="262324"/>
                </a:solidFill>
                <a:latin typeface="Calibri"/>
                <a:cs typeface="Calibri"/>
              </a:rPr>
              <a:t> </a:t>
            </a:r>
            <a:r>
              <a:rPr sz="1050" dirty="0">
                <a:solidFill>
                  <a:srgbClr val="262324"/>
                </a:solidFill>
                <a:latin typeface="Calibri"/>
                <a:cs typeface="Calibri"/>
              </a:rPr>
              <a:t>a</a:t>
            </a:r>
            <a:r>
              <a:rPr sz="1050" spc="45" dirty="0">
                <a:solidFill>
                  <a:srgbClr val="262324"/>
                </a:solidFill>
                <a:latin typeface="Calibri"/>
                <a:cs typeface="Calibri"/>
              </a:rPr>
              <a:t> </a:t>
            </a:r>
            <a:r>
              <a:rPr sz="1050" spc="-10" dirty="0">
                <a:solidFill>
                  <a:srgbClr val="262324"/>
                </a:solidFill>
                <a:latin typeface="Calibri"/>
                <a:cs typeface="Calibri"/>
              </a:rPr>
              <a:t>troop</a:t>
            </a:r>
            <a:r>
              <a:rPr sz="1050" spc="45" dirty="0">
                <a:solidFill>
                  <a:srgbClr val="262324"/>
                </a:solidFill>
                <a:latin typeface="Calibri"/>
                <a:cs typeface="Calibri"/>
              </a:rPr>
              <a:t> </a:t>
            </a:r>
            <a:r>
              <a:rPr sz="1050" dirty="0">
                <a:solidFill>
                  <a:srgbClr val="262324"/>
                </a:solidFill>
                <a:latin typeface="Calibri"/>
                <a:cs typeface="Calibri"/>
              </a:rPr>
              <a:t>on</a:t>
            </a:r>
            <a:r>
              <a:rPr sz="1050" spc="45" dirty="0">
                <a:solidFill>
                  <a:srgbClr val="262324"/>
                </a:solidFill>
                <a:latin typeface="Calibri"/>
                <a:cs typeface="Calibri"/>
              </a:rPr>
              <a:t> </a:t>
            </a:r>
            <a:r>
              <a:rPr sz="1050" dirty="0">
                <a:solidFill>
                  <a:srgbClr val="262324"/>
                </a:solidFill>
                <a:latin typeface="Calibri"/>
                <a:cs typeface="Calibri"/>
              </a:rPr>
              <a:t>its</a:t>
            </a:r>
            <a:r>
              <a:rPr sz="1050" spc="45" dirty="0">
                <a:solidFill>
                  <a:srgbClr val="262324"/>
                </a:solidFill>
                <a:latin typeface="Calibri"/>
                <a:cs typeface="Calibri"/>
              </a:rPr>
              <a:t> </a:t>
            </a:r>
            <a:r>
              <a:rPr sz="1050" dirty="0">
                <a:solidFill>
                  <a:srgbClr val="262324"/>
                </a:solidFill>
                <a:latin typeface="Calibri"/>
                <a:cs typeface="Calibri"/>
              </a:rPr>
              <a:t>way</a:t>
            </a:r>
            <a:r>
              <a:rPr sz="1050" spc="45" dirty="0">
                <a:solidFill>
                  <a:srgbClr val="262324"/>
                </a:solidFill>
                <a:latin typeface="Calibri"/>
                <a:cs typeface="Calibri"/>
              </a:rPr>
              <a:t> </a:t>
            </a:r>
            <a:r>
              <a:rPr sz="1050" dirty="0">
                <a:solidFill>
                  <a:srgbClr val="262324"/>
                </a:solidFill>
                <a:latin typeface="Calibri"/>
                <a:cs typeface="Calibri"/>
              </a:rPr>
              <a:t>to</a:t>
            </a:r>
            <a:r>
              <a:rPr sz="1050" spc="45" dirty="0">
                <a:solidFill>
                  <a:srgbClr val="262324"/>
                </a:solidFill>
                <a:latin typeface="Calibri"/>
                <a:cs typeface="Calibri"/>
              </a:rPr>
              <a:t> </a:t>
            </a:r>
            <a:r>
              <a:rPr sz="1050" spc="-50" dirty="0">
                <a:solidFill>
                  <a:srgbClr val="262324"/>
                </a:solidFill>
                <a:latin typeface="Calibri"/>
                <a:cs typeface="Calibri"/>
              </a:rPr>
              <a:t>a</a:t>
            </a:r>
            <a:r>
              <a:rPr sz="1050" dirty="0">
                <a:solidFill>
                  <a:srgbClr val="262324"/>
                </a:solidFill>
                <a:latin typeface="Calibri"/>
                <a:cs typeface="Calibri"/>
              </a:rPr>
              <a:t> jamboree</a:t>
            </a:r>
            <a:r>
              <a:rPr sz="1050" spc="120" dirty="0">
                <a:solidFill>
                  <a:srgbClr val="262324"/>
                </a:solidFill>
                <a:latin typeface="Calibri"/>
                <a:cs typeface="Calibri"/>
              </a:rPr>
              <a:t> </a:t>
            </a:r>
            <a:r>
              <a:rPr sz="1050" dirty="0">
                <a:solidFill>
                  <a:srgbClr val="262324"/>
                </a:solidFill>
                <a:latin typeface="Calibri"/>
                <a:cs typeface="Calibri"/>
              </a:rPr>
              <a:t>need</a:t>
            </a:r>
            <a:r>
              <a:rPr sz="1050" spc="130" dirty="0">
                <a:solidFill>
                  <a:srgbClr val="262324"/>
                </a:solidFill>
                <a:latin typeface="Calibri"/>
                <a:cs typeface="Calibri"/>
              </a:rPr>
              <a:t> </a:t>
            </a:r>
            <a:r>
              <a:rPr sz="1050" dirty="0">
                <a:solidFill>
                  <a:srgbClr val="262324"/>
                </a:solidFill>
                <a:latin typeface="Calibri"/>
                <a:cs typeface="Calibri"/>
              </a:rPr>
              <a:t>not</a:t>
            </a:r>
            <a:r>
              <a:rPr sz="1050" spc="130" dirty="0">
                <a:solidFill>
                  <a:srgbClr val="262324"/>
                </a:solidFill>
                <a:latin typeface="Calibri"/>
                <a:cs typeface="Calibri"/>
              </a:rPr>
              <a:t> </a:t>
            </a:r>
            <a:r>
              <a:rPr sz="1050" dirty="0">
                <a:solidFill>
                  <a:srgbClr val="262324"/>
                </a:solidFill>
                <a:latin typeface="Calibri"/>
                <a:cs typeface="Calibri"/>
              </a:rPr>
              <a:t>forgo</a:t>
            </a:r>
            <a:r>
              <a:rPr sz="1050" spc="130" dirty="0">
                <a:solidFill>
                  <a:srgbClr val="262324"/>
                </a:solidFill>
                <a:latin typeface="Calibri"/>
                <a:cs typeface="Calibri"/>
              </a:rPr>
              <a:t> </a:t>
            </a:r>
            <a:r>
              <a:rPr sz="1050" dirty="0">
                <a:solidFill>
                  <a:srgbClr val="262324"/>
                </a:solidFill>
                <a:latin typeface="Calibri"/>
                <a:cs typeface="Calibri"/>
              </a:rPr>
              <a:t>the</a:t>
            </a:r>
            <a:r>
              <a:rPr sz="1050" spc="135" dirty="0">
                <a:solidFill>
                  <a:srgbClr val="262324"/>
                </a:solidFill>
                <a:latin typeface="Calibri"/>
                <a:cs typeface="Calibri"/>
              </a:rPr>
              <a:t> </a:t>
            </a:r>
            <a:r>
              <a:rPr sz="1050" dirty="0">
                <a:solidFill>
                  <a:srgbClr val="262324"/>
                </a:solidFill>
                <a:latin typeface="Calibri"/>
                <a:cs typeface="Calibri"/>
              </a:rPr>
              <a:t>use</a:t>
            </a:r>
            <a:r>
              <a:rPr sz="1050" spc="130" dirty="0">
                <a:solidFill>
                  <a:srgbClr val="262324"/>
                </a:solidFill>
                <a:latin typeface="Calibri"/>
                <a:cs typeface="Calibri"/>
              </a:rPr>
              <a:t> </a:t>
            </a:r>
            <a:r>
              <a:rPr sz="1050" dirty="0">
                <a:solidFill>
                  <a:srgbClr val="262324"/>
                </a:solidFill>
                <a:latin typeface="Calibri"/>
                <a:cs typeface="Calibri"/>
              </a:rPr>
              <a:t>of</a:t>
            </a:r>
            <a:r>
              <a:rPr sz="1050" spc="130" dirty="0">
                <a:solidFill>
                  <a:srgbClr val="262324"/>
                </a:solidFill>
                <a:latin typeface="Calibri"/>
                <a:cs typeface="Calibri"/>
              </a:rPr>
              <a:t> </a:t>
            </a:r>
            <a:r>
              <a:rPr sz="1050" dirty="0">
                <a:solidFill>
                  <a:srgbClr val="262324"/>
                </a:solidFill>
                <a:latin typeface="Calibri"/>
                <a:cs typeface="Calibri"/>
              </a:rPr>
              <a:t>a</a:t>
            </a:r>
            <a:r>
              <a:rPr sz="1050" spc="130" dirty="0">
                <a:solidFill>
                  <a:srgbClr val="262324"/>
                </a:solidFill>
                <a:latin typeface="Calibri"/>
                <a:cs typeface="Calibri"/>
              </a:rPr>
              <a:t> </a:t>
            </a:r>
            <a:r>
              <a:rPr sz="1050" dirty="0">
                <a:solidFill>
                  <a:srgbClr val="262324"/>
                </a:solidFill>
                <a:latin typeface="Calibri"/>
                <a:cs typeface="Calibri"/>
              </a:rPr>
              <a:t>hotel</a:t>
            </a:r>
            <a:r>
              <a:rPr sz="1050" spc="130" dirty="0">
                <a:solidFill>
                  <a:srgbClr val="262324"/>
                </a:solidFill>
                <a:latin typeface="Calibri"/>
                <a:cs typeface="Calibri"/>
              </a:rPr>
              <a:t> </a:t>
            </a:r>
            <a:r>
              <a:rPr sz="1050" dirty="0">
                <a:solidFill>
                  <a:srgbClr val="262324"/>
                </a:solidFill>
                <a:latin typeface="Calibri"/>
                <a:cs typeface="Calibri"/>
              </a:rPr>
              <a:t>pool</a:t>
            </a:r>
            <a:r>
              <a:rPr sz="1050" spc="135" dirty="0">
                <a:solidFill>
                  <a:srgbClr val="262324"/>
                </a:solidFill>
                <a:latin typeface="Calibri"/>
                <a:cs typeface="Calibri"/>
              </a:rPr>
              <a:t> </a:t>
            </a:r>
            <a:r>
              <a:rPr sz="1050" spc="-20" dirty="0">
                <a:solidFill>
                  <a:srgbClr val="262324"/>
                </a:solidFill>
                <a:latin typeface="Calibri"/>
                <a:cs typeface="Calibri"/>
              </a:rPr>
              <a:t>just </a:t>
            </a:r>
            <a:r>
              <a:rPr sz="1050" dirty="0">
                <a:solidFill>
                  <a:srgbClr val="262324"/>
                </a:solidFill>
                <a:latin typeface="Calibri"/>
                <a:cs typeface="Calibri"/>
              </a:rPr>
              <a:t>because</a:t>
            </a:r>
            <a:r>
              <a:rPr sz="1050" spc="280" dirty="0">
                <a:solidFill>
                  <a:srgbClr val="262324"/>
                </a:solidFill>
                <a:latin typeface="Calibri"/>
                <a:cs typeface="Calibri"/>
              </a:rPr>
              <a:t> </a:t>
            </a:r>
            <a:r>
              <a:rPr sz="1050" dirty="0">
                <a:solidFill>
                  <a:srgbClr val="262324"/>
                </a:solidFill>
                <a:latin typeface="Calibri"/>
                <a:cs typeface="Calibri"/>
              </a:rPr>
              <a:t>the</a:t>
            </a:r>
            <a:r>
              <a:rPr sz="1050" spc="285" dirty="0">
                <a:solidFill>
                  <a:srgbClr val="262324"/>
                </a:solidFill>
                <a:latin typeface="Calibri"/>
                <a:cs typeface="Calibri"/>
              </a:rPr>
              <a:t> </a:t>
            </a:r>
            <a:r>
              <a:rPr sz="1050" dirty="0">
                <a:solidFill>
                  <a:srgbClr val="262324"/>
                </a:solidFill>
                <a:latin typeface="Calibri"/>
                <a:cs typeface="Calibri"/>
              </a:rPr>
              <a:t>facility</a:t>
            </a:r>
            <a:r>
              <a:rPr sz="1050" spc="285" dirty="0">
                <a:solidFill>
                  <a:srgbClr val="262324"/>
                </a:solidFill>
                <a:latin typeface="Calibri"/>
                <a:cs typeface="Calibri"/>
              </a:rPr>
              <a:t> </a:t>
            </a:r>
            <a:r>
              <a:rPr sz="1050" dirty="0">
                <a:solidFill>
                  <a:srgbClr val="262324"/>
                </a:solidFill>
                <a:latin typeface="Calibri"/>
                <a:cs typeface="Calibri"/>
              </a:rPr>
              <a:t>does</a:t>
            </a:r>
            <a:r>
              <a:rPr sz="1050" spc="285" dirty="0">
                <a:solidFill>
                  <a:srgbClr val="262324"/>
                </a:solidFill>
                <a:latin typeface="Calibri"/>
                <a:cs typeface="Calibri"/>
              </a:rPr>
              <a:t> </a:t>
            </a:r>
            <a:r>
              <a:rPr sz="1050" dirty="0">
                <a:solidFill>
                  <a:srgbClr val="262324"/>
                </a:solidFill>
                <a:latin typeface="Calibri"/>
                <a:cs typeface="Calibri"/>
              </a:rPr>
              <a:t>not</a:t>
            </a:r>
            <a:r>
              <a:rPr sz="1050" spc="285" dirty="0">
                <a:solidFill>
                  <a:srgbClr val="262324"/>
                </a:solidFill>
                <a:latin typeface="Calibri"/>
                <a:cs typeface="Calibri"/>
              </a:rPr>
              <a:t> </a:t>
            </a:r>
            <a:r>
              <a:rPr sz="1050" dirty="0">
                <a:solidFill>
                  <a:srgbClr val="262324"/>
                </a:solidFill>
                <a:latin typeface="Calibri"/>
                <a:cs typeface="Calibri"/>
              </a:rPr>
              <a:t>employ</a:t>
            </a:r>
            <a:r>
              <a:rPr sz="1050" spc="285" dirty="0">
                <a:solidFill>
                  <a:srgbClr val="262324"/>
                </a:solidFill>
                <a:latin typeface="Calibri"/>
                <a:cs typeface="Calibri"/>
              </a:rPr>
              <a:t> </a:t>
            </a:r>
            <a:r>
              <a:rPr sz="1050" dirty="0">
                <a:solidFill>
                  <a:srgbClr val="262324"/>
                </a:solidFill>
                <a:latin typeface="Calibri"/>
                <a:cs typeface="Calibri"/>
              </a:rPr>
              <a:t>a</a:t>
            </a:r>
            <a:r>
              <a:rPr sz="1050" spc="285" dirty="0">
                <a:solidFill>
                  <a:srgbClr val="262324"/>
                </a:solidFill>
                <a:latin typeface="Calibri"/>
                <a:cs typeface="Calibri"/>
              </a:rPr>
              <a:t> </a:t>
            </a:r>
            <a:r>
              <a:rPr sz="1050" spc="-10" dirty="0">
                <a:solidFill>
                  <a:srgbClr val="262324"/>
                </a:solidFill>
                <a:latin typeface="Calibri"/>
                <a:cs typeface="Calibri"/>
              </a:rPr>
              <a:t>professional </a:t>
            </a:r>
            <a:r>
              <a:rPr sz="1050" spc="-30" dirty="0">
                <a:solidFill>
                  <a:srgbClr val="262324"/>
                </a:solidFill>
                <a:latin typeface="Calibri"/>
                <a:cs typeface="Calibri"/>
              </a:rPr>
              <a:t>lifeguard,</a:t>
            </a:r>
            <a:r>
              <a:rPr sz="1050" spc="-10" dirty="0">
                <a:solidFill>
                  <a:srgbClr val="262324"/>
                </a:solidFill>
                <a:latin typeface="Calibri"/>
                <a:cs typeface="Calibri"/>
              </a:rPr>
              <a:t> </a:t>
            </a:r>
            <a:r>
              <a:rPr sz="1050" spc="-35" dirty="0">
                <a:solidFill>
                  <a:srgbClr val="262324"/>
                </a:solidFill>
                <a:latin typeface="Calibri"/>
                <a:cs typeface="Calibri"/>
              </a:rPr>
              <a:t>provided</a:t>
            </a:r>
            <a:r>
              <a:rPr sz="1050" spc="-5" dirty="0">
                <a:solidFill>
                  <a:srgbClr val="262324"/>
                </a:solidFill>
                <a:latin typeface="Calibri"/>
                <a:cs typeface="Calibri"/>
              </a:rPr>
              <a:t> </a:t>
            </a:r>
            <a:r>
              <a:rPr sz="1050" spc="-50" dirty="0">
                <a:solidFill>
                  <a:srgbClr val="262324"/>
                </a:solidFill>
                <a:latin typeface="Calibri"/>
                <a:cs typeface="Calibri"/>
              </a:rPr>
              <a:t>unit</a:t>
            </a:r>
            <a:r>
              <a:rPr sz="1050" spc="-5" dirty="0">
                <a:solidFill>
                  <a:srgbClr val="262324"/>
                </a:solidFill>
                <a:latin typeface="Calibri"/>
                <a:cs typeface="Calibri"/>
              </a:rPr>
              <a:t> </a:t>
            </a:r>
            <a:r>
              <a:rPr sz="1050" spc="-10" dirty="0">
                <a:solidFill>
                  <a:srgbClr val="262324"/>
                </a:solidFill>
                <a:latin typeface="Calibri"/>
                <a:cs typeface="Calibri"/>
              </a:rPr>
              <a:t>leaders</a:t>
            </a:r>
            <a:r>
              <a:rPr sz="1050" spc="-5" dirty="0">
                <a:solidFill>
                  <a:srgbClr val="262324"/>
                </a:solidFill>
                <a:latin typeface="Calibri"/>
                <a:cs typeface="Calibri"/>
              </a:rPr>
              <a:t> </a:t>
            </a:r>
            <a:r>
              <a:rPr sz="1050" spc="-10" dirty="0">
                <a:solidFill>
                  <a:srgbClr val="262324"/>
                </a:solidFill>
                <a:latin typeface="Calibri"/>
                <a:cs typeface="Calibri"/>
              </a:rPr>
              <a:t>are</a:t>
            </a:r>
            <a:r>
              <a:rPr sz="1050" spc="-5" dirty="0">
                <a:solidFill>
                  <a:srgbClr val="262324"/>
                </a:solidFill>
                <a:latin typeface="Calibri"/>
                <a:cs typeface="Calibri"/>
              </a:rPr>
              <a:t> </a:t>
            </a:r>
            <a:r>
              <a:rPr sz="1050" spc="-35" dirty="0">
                <a:solidFill>
                  <a:srgbClr val="262324"/>
                </a:solidFill>
                <a:latin typeface="Calibri"/>
                <a:cs typeface="Calibri"/>
              </a:rPr>
              <a:t>properly</a:t>
            </a:r>
            <a:r>
              <a:rPr sz="1050" spc="-5" dirty="0">
                <a:solidFill>
                  <a:srgbClr val="262324"/>
                </a:solidFill>
                <a:latin typeface="Calibri"/>
                <a:cs typeface="Calibri"/>
              </a:rPr>
              <a:t> </a:t>
            </a:r>
            <a:r>
              <a:rPr sz="1050" spc="-10" dirty="0">
                <a:solidFill>
                  <a:srgbClr val="262324"/>
                </a:solidFill>
                <a:latin typeface="Calibri"/>
                <a:cs typeface="Calibri"/>
              </a:rPr>
              <a:t>prepared.</a:t>
            </a:r>
            <a:endParaRPr sz="1050">
              <a:latin typeface="Calibri"/>
              <a:cs typeface="Calibri"/>
            </a:endParaRPr>
          </a:p>
        </p:txBody>
      </p:sp>
      <p:sp>
        <p:nvSpPr>
          <p:cNvPr id="10" name="object 10"/>
          <p:cNvSpPr txBox="1"/>
          <p:nvPr/>
        </p:nvSpPr>
        <p:spPr>
          <a:xfrm>
            <a:off x="3987844" y="2945545"/>
            <a:ext cx="3053715" cy="10922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This</a:t>
            </a:r>
            <a:r>
              <a:rPr sz="1050" spc="-20" dirty="0">
                <a:solidFill>
                  <a:srgbClr val="262324"/>
                </a:solidFill>
                <a:latin typeface="Calibri"/>
                <a:cs typeface="Calibri"/>
              </a:rPr>
              <a:t> </a:t>
            </a:r>
            <a:r>
              <a:rPr sz="1050" spc="-25" dirty="0">
                <a:solidFill>
                  <a:srgbClr val="262324"/>
                </a:solidFill>
                <a:latin typeface="Calibri"/>
                <a:cs typeface="Calibri"/>
              </a:rPr>
              <a:t>publication</a:t>
            </a:r>
            <a:r>
              <a:rPr sz="1050" spc="-15" dirty="0">
                <a:solidFill>
                  <a:srgbClr val="262324"/>
                </a:solidFill>
                <a:latin typeface="Calibri"/>
                <a:cs typeface="Calibri"/>
              </a:rPr>
              <a:t> </a:t>
            </a:r>
            <a:r>
              <a:rPr sz="1050" spc="-10" dirty="0">
                <a:solidFill>
                  <a:srgbClr val="262324"/>
                </a:solidFill>
                <a:latin typeface="Calibri"/>
                <a:cs typeface="Calibri"/>
              </a:rPr>
              <a:t>provides</a:t>
            </a:r>
            <a:r>
              <a:rPr sz="1050" spc="-15" dirty="0">
                <a:solidFill>
                  <a:srgbClr val="262324"/>
                </a:solidFill>
                <a:latin typeface="Calibri"/>
                <a:cs typeface="Calibri"/>
              </a:rPr>
              <a:t> </a:t>
            </a:r>
            <a:r>
              <a:rPr sz="1050" spc="-10" dirty="0">
                <a:solidFill>
                  <a:srgbClr val="262324"/>
                </a:solidFill>
                <a:latin typeface="Calibri"/>
                <a:cs typeface="Calibri"/>
              </a:rPr>
              <a:t>the</a:t>
            </a:r>
            <a:r>
              <a:rPr sz="1050" spc="-15" dirty="0">
                <a:solidFill>
                  <a:srgbClr val="262324"/>
                </a:solidFill>
                <a:latin typeface="Calibri"/>
                <a:cs typeface="Calibri"/>
              </a:rPr>
              <a:t> </a:t>
            </a:r>
            <a:r>
              <a:rPr sz="1050" spc="-20" dirty="0">
                <a:solidFill>
                  <a:srgbClr val="262324"/>
                </a:solidFill>
                <a:latin typeface="Calibri"/>
                <a:cs typeface="Calibri"/>
              </a:rPr>
              <a:t>unit</a:t>
            </a:r>
            <a:r>
              <a:rPr sz="1050" spc="-15" dirty="0">
                <a:solidFill>
                  <a:srgbClr val="262324"/>
                </a:solidFill>
                <a:latin typeface="Calibri"/>
                <a:cs typeface="Calibri"/>
              </a:rPr>
              <a:t> </a:t>
            </a:r>
            <a:r>
              <a:rPr sz="1050" dirty="0">
                <a:solidFill>
                  <a:srgbClr val="262324"/>
                </a:solidFill>
                <a:latin typeface="Calibri"/>
                <a:cs typeface="Calibri"/>
              </a:rPr>
              <a:t>leader</a:t>
            </a:r>
            <a:r>
              <a:rPr sz="1050" spc="-20" dirty="0">
                <a:solidFill>
                  <a:srgbClr val="262324"/>
                </a:solidFill>
                <a:latin typeface="Calibri"/>
                <a:cs typeface="Calibri"/>
              </a:rPr>
              <a:t> </a:t>
            </a:r>
            <a:r>
              <a:rPr sz="1050" spc="-10" dirty="0">
                <a:solidFill>
                  <a:srgbClr val="262324"/>
                </a:solidFill>
                <a:latin typeface="Calibri"/>
                <a:cs typeface="Calibri"/>
              </a:rPr>
              <a:t>with</a:t>
            </a:r>
            <a:r>
              <a:rPr sz="1050" spc="-15" dirty="0">
                <a:solidFill>
                  <a:srgbClr val="262324"/>
                </a:solidFill>
                <a:latin typeface="Calibri"/>
                <a:cs typeface="Calibri"/>
              </a:rPr>
              <a:t> </a:t>
            </a:r>
            <a:r>
              <a:rPr sz="1050" spc="-20" dirty="0">
                <a:solidFill>
                  <a:srgbClr val="262324"/>
                </a:solidFill>
                <a:latin typeface="Calibri"/>
                <a:cs typeface="Calibri"/>
              </a:rPr>
              <a:t>information </a:t>
            </a:r>
            <a:r>
              <a:rPr sz="1050" spc="-30" dirty="0">
                <a:solidFill>
                  <a:srgbClr val="262324"/>
                </a:solidFill>
                <a:latin typeface="Calibri"/>
                <a:cs typeface="Calibri"/>
              </a:rPr>
              <a:t>needed </a:t>
            </a:r>
            <a:r>
              <a:rPr sz="1050" spc="-85" dirty="0">
                <a:solidFill>
                  <a:srgbClr val="262324"/>
                </a:solidFill>
                <a:latin typeface="Calibri"/>
                <a:cs typeface="Calibri"/>
              </a:rPr>
              <a:t>to</a:t>
            </a:r>
            <a:r>
              <a:rPr sz="1050" spc="25" dirty="0">
                <a:solidFill>
                  <a:srgbClr val="262324"/>
                </a:solidFill>
                <a:latin typeface="Calibri"/>
                <a:cs typeface="Calibri"/>
              </a:rPr>
              <a:t> </a:t>
            </a:r>
            <a:r>
              <a:rPr sz="1050" spc="-40" dirty="0">
                <a:solidFill>
                  <a:srgbClr val="262324"/>
                </a:solidFill>
                <a:latin typeface="Calibri"/>
                <a:cs typeface="Calibri"/>
              </a:rPr>
              <a:t>determine</a:t>
            </a:r>
            <a:r>
              <a:rPr sz="1050" spc="-20" dirty="0">
                <a:solidFill>
                  <a:srgbClr val="262324"/>
                </a:solidFill>
                <a:latin typeface="Calibri"/>
                <a:cs typeface="Calibri"/>
              </a:rPr>
              <a:t> </a:t>
            </a:r>
            <a:r>
              <a:rPr sz="1050" spc="-25" dirty="0">
                <a:solidFill>
                  <a:srgbClr val="262324"/>
                </a:solidFill>
                <a:latin typeface="Calibri"/>
                <a:cs typeface="Calibri"/>
              </a:rPr>
              <a:t>when</a:t>
            </a:r>
            <a:r>
              <a:rPr sz="1050" spc="-35" dirty="0">
                <a:solidFill>
                  <a:srgbClr val="262324"/>
                </a:solidFill>
                <a:latin typeface="Calibri"/>
                <a:cs typeface="Calibri"/>
              </a:rPr>
              <a:t> proper</a:t>
            </a:r>
            <a:r>
              <a:rPr sz="1050" spc="-15" dirty="0">
                <a:solidFill>
                  <a:srgbClr val="262324"/>
                </a:solidFill>
                <a:latin typeface="Calibri"/>
                <a:cs typeface="Calibri"/>
              </a:rPr>
              <a:t> </a:t>
            </a:r>
            <a:r>
              <a:rPr sz="1050" spc="-10" dirty="0">
                <a:solidFill>
                  <a:srgbClr val="262324"/>
                </a:solidFill>
                <a:latin typeface="Calibri"/>
                <a:cs typeface="Calibri"/>
              </a:rPr>
              <a:t>safeguards</a:t>
            </a:r>
            <a:r>
              <a:rPr sz="1050" spc="-15" dirty="0">
                <a:solidFill>
                  <a:srgbClr val="262324"/>
                </a:solidFill>
                <a:latin typeface="Calibri"/>
                <a:cs typeface="Calibri"/>
              </a:rPr>
              <a:t> </a:t>
            </a:r>
            <a:r>
              <a:rPr sz="1050" spc="-10" dirty="0">
                <a:solidFill>
                  <a:srgbClr val="262324"/>
                </a:solidFill>
                <a:latin typeface="Calibri"/>
                <a:cs typeface="Calibri"/>
              </a:rPr>
              <a:t>are</a:t>
            </a:r>
            <a:r>
              <a:rPr sz="1050" spc="-15" dirty="0">
                <a:solidFill>
                  <a:srgbClr val="262324"/>
                </a:solidFill>
                <a:latin typeface="Calibri"/>
                <a:cs typeface="Calibri"/>
              </a:rPr>
              <a:t> </a:t>
            </a:r>
            <a:r>
              <a:rPr sz="1050" spc="-20" dirty="0">
                <a:solidFill>
                  <a:srgbClr val="262324"/>
                </a:solidFill>
                <a:latin typeface="Calibri"/>
                <a:cs typeface="Calibri"/>
              </a:rPr>
              <a:t>in</a:t>
            </a:r>
            <a:r>
              <a:rPr sz="1050" spc="-15" dirty="0">
                <a:solidFill>
                  <a:srgbClr val="262324"/>
                </a:solidFill>
                <a:latin typeface="Calibri"/>
                <a:cs typeface="Calibri"/>
              </a:rPr>
              <a:t> </a:t>
            </a:r>
            <a:r>
              <a:rPr sz="1050" spc="-10" dirty="0">
                <a:solidFill>
                  <a:srgbClr val="262324"/>
                </a:solidFill>
                <a:latin typeface="Calibri"/>
                <a:cs typeface="Calibri"/>
              </a:rPr>
              <a:t>place for</a:t>
            </a:r>
            <a:r>
              <a:rPr sz="1050" spc="-15"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25" dirty="0">
                <a:solidFill>
                  <a:srgbClr val="262324"/>
                </a:solidFill>
                <a:latin typeface="Calibri"/>
                <a:cs typeface="Calibri"/>
              </a:rPr>
              <a:t>unit</a:t>
            </a:r>
            <a:r>
              <a:rPr sz="1050" spc="-15" dirty="0">
                <a:solidFill>
                  <a:srgbClr val="262324"/>
                </a:solidFill>
                <a:latin typeface="Calibri"/>
                <a:cs typeface="Calibri"/>
              </a:rPr>
              <a:t> </a:t>
            </a:r>
            <a:r>
              <a:rPr sz="1050" dirty="0">
                <a:solidFill>
                  <a:srgbClr val="262324"/>
                </a:solidFill>
                <a:latin typeface="Calibri"/>
                <a:cs typeface="Calibri"/>
              </a:rPr>
              <a:t>aquatics</a:t>
            </a:r>
            <a:r>
              <a:rPr sz="1050" spc="-15" dirty="0">
                <a:solidFill>
                  <a:srgbClr val="262324"/>
                </a:solidFill>
                <a:latin typeface="Calibri"/>
                <a:cs typeface="Calibri"/>
              </a:rPr>
              <a:t> </a:t>
            </a:r>
            <a:r>
              <a:rPr sz="1050" spc="-25" dirty="0">
                <a:solidFill>
                  <a:srgbClr val="262324"/>
                </a:solidFill>
                <a:latin typeface="Calibri"/>
                <a:cs typeface="Calibri"/>
              </a:rPr>
              <a:t>activity,</a:t>
            </a:r>
            <a:r>
              <a:rPr sz="1050" spc="-15" dirty="0">
                <a:solidFill>
                  <a:srgbClr val="262324"/>
                </a:solidFill>
                <a:latin typeface="Calibri"/>
                <a:cs typeface="Calibri"/>
              </a:rPr>
              <a:t> </a:t>
            </a:r>
            <a:r>
              <a:rPr sz="1050" spc="-30" dirty="0">
                <a:solidFill>
                  <a:srgbClr val="262324"/>
                </a:solidFill>
                <a:latin typeface="Calibri"/>
                <a:cs typeface="Calibri"/>
              </a:rPr>
              <a:t>whether</a:t>
            </a:r>
            <a:r>
              <a:rPr sz="1050" spc="-15" dirty="0">
                <a:solidFill>
                  <a:srgbClr val="262324"/>
                </a:solidFill>
                <a:latin typeface="Calibri"/>
                <a:cs typeface="Calibri"/>
              </a:rPr>
              <a:t> </a:t>
            </a:r>
            <a:r>
              <a:rPr sz="1050" spc="-10" dirty="0">
                <a:solidFill>
                  <a:srgbClr val="262324"/>
                </a:solidFill>
                <a:latin typeface="Calibri"/>
                <a:cs typeface="Calibri"/>
              </a:rPr>
              <a:t>those</a:t>
            </a:r>
            <a:r>
              <a:rPr sz="1050" spc="-15" dirty="0">
                <a:solidFill>
                  <a:srgbClr val="262324"/>
                </a:solidFill>
                <a:latin typeface="Calibri"/>
                <a:cs typeface="Calibri"/>
              </a:rPr>
              <a:t> </a:t>
            </a:r>
            <a:r>
              <a:rPr sz="1050" dirty="0">
                <a:solidFill>
                  <a:srgbClr val="262324"/>
                </a:solidFill>
                <a:latin typeface="Calibri"/>
                <a:cs typeface="Calibri"/>
              </a:rPr>
              <a:t>safeguards</a:t>
            </a:r>
            <a:r>
              <a:rPr sz="1050" spc="-15" dirty="0">
                <a:solidFill>
                  <a:srgbClr val="262324"/>
                </a:solidFill>
                <a:latin typeface="Calibri"/>
                <a:cs typeface="Calibri"/>
              </a:rPr>
              <a:t> </a:t>
            </a:r>
            <a:r>
              <a:rPr sz="1050" spc="-25" dirty="0">
                <a:solidFill>
                  <a:srgbClr val="262324"/>
                </a:solidFill>
                <a:latin typeface="Calibri"/>
                <a:cs typeface="Calibri"/>
              </a:rPr>
              <a:t>are </a:t>
            </a:r>
            <a:r>
              <a:rPr sz="1050" spc="-35" dirty="0">
                <a:solidFill>
                  <a:srgbClr val="262324"/>
                </a:solidFill>
                <a:latin typeface="Calibri"/>
                <a:cs typeface="Calibri"/>
              </a:rPr>
              <a:t>provided</a:t>
            </a:r>
            <a:r>
              <a:rPr sz="1050" spc="5" dirty="0">
                <a:solidFill>
                  <a:srgbClr val="262324"/>
                </a:solidFill>
                <a:latin typeface="Calibri"/>
                <a:cs typeface="Calibri"/>
              </a:rPr>
              <a:t> </a:t>
            </a:r>
            <a:r>
              <a:rPr sz="1050" spc="-30" dirty="0">
                <a:solidFill>
                  <a:srgbClr val="262324"/>
                </a:solidFill>
                <a:latin typeface="Calibri"/>
                <a:cs typeface="Calibri"/>
              </a:rPr>
              <a:t>by</a:t>
            </a:r>
            <a:r>
              <a:rPr sz="1050" spc="5"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spc="-20" dirty="0">
                <a:solidFill>
                  <a:srgbClr val="262324"/>
                </a:solidFill>
                <a:latin typeface="Calibri"/>
                <a:cs typeface="Calibri"/>
              </a:rPr>
              <a:t>facility</a:t>
            </a:r>
            <a:r>
              <a:rPr sz="1050" spc="5" dirty="0">
                <a:solidFill>
                  <a:srgbClr val="262324"/>
                </a:solidFill>
                <a:latin typeface="Calibri"/>
                <a:cs typeface="Calibri"/>
              </a:rPr>
              <a:t> </a:t>
            </a:r>
            <a:r>
              <a:rPr sz="1050" spc="-35" dirty="0">
                <a:solidFill>
                  <a:srgbClr val="262324"/>
                </a:solidFill>
                <a:latin typeface="Calibri"/>
                <a:cs typeface="Calibri"/>
              </a:rPr>
              <a:t>operator</a:t>
            </a:r>
            <a:r>
              <a:rPr sz="1050" spc="10" dirty="0">
                <a:solidFill>
                  <a:srgbClr val="262324"/>
                </a:solidFill>
                <a:latin typeface="Calibri"/>
                <a:cs typeface="Calibri"/>
              </a:rPr>
              <a:t> </a:t>
            </a:r>
            <a:r>
              <a:rPr sz="1050" spc="-30" dirty="0">
                <a:solidFill>
                  <a:srgbClr val="262324"/>
                </a:solidFill>
                <a:latin typeface="Calibri"/>
                <a:cs typeface="Calibri"/>
              </a:rPr>
              <a:t>or</a:t>
            </a:r>
            <a:r>
              <a:rPr sz="1050" spc="5" dirty="0">
                <a:solidFill>
                  <a:srgbClr val="262324"/>
                </a:solidFill>
                <a:latin typeface="Calibri"/>
                <a:cs typeface="Calibri"/>
              </a:rPr>
              <a:t> </a:t>
            </a:r>
            <a:r>
              <a:rPr sz="1050" spc="-45" dirty="0">
                <a:solidFill>
                  <a:srgbClr val="262324"/>
                </a:solidFill>
                <a:latin typeface="Calibri"/>
                <a:cs typeface="Calibri"/>
              </a:rPr>
              <a:t>the</a:t>
            </a:r>
            <a:r>
              <a:rPr sz="1050" spc="10" dirty="0">
                <a:solidFill>
                  <a:srgbClr val="262324"/>
                </a:solidFill>
                <a:latin typeface="Calibri"/>
                <a:cs typeface="Calibri"/>
              </a:rPr>
              <a:t> </a:t>
            </a:r>
            <a:r>
              <a:rPr sz="1050" spc="-50" dirty="0">
                <a:solidFill>
                  <a:srgbClr val="262324"/>
                </a:solidFill>
                <a:latin typeface="Calibri"/>
                <a:cs typeface="Calibri"/>
              </a:rPr>
              <a:t>unit</a:t>
            </a:r>
            <a:r>
              <a:rPr sz="1050" spc="5" dirty="0">
                <a:solidFill>
                  <a:srgbClr val="262324"/>
                </a:solidFill>
                <a:latin typeface="Calibri"/>
                <a:cs typeface="Calibri"/>
              </a:rPr>
              <a:t> </a:t>
            </a:r>
            <a:r>
              <a:rPr sz="1050" spc="-30" dirty="0">
                <a:solidFill>
                  <a:srgbClr val="262324"/>
                </a:solidFill>
                <a:latin typeface="Calibri"/>
                <a:cs typeface="Calibri"/>
              </a:rPr>
              <a:t>itself.</a:t>
            </a:r>
            <a:r>
              <a:rPr sz="1050" spc="5" dirty="0">
                <a:solidFill>
                  <a:srgbClr val="262324"/>
                </a:solidFill>
                <a:latin typeface="Calibri"/>
                <a:cs typeface="Calibri"/>
              </a:rPr>
              <a:t> </a:t>
            </a:r>
            <a:r>
              <a:rPr sz="1050" dirty="0">
                <a:solidFill>
                  <a:srgbClr val="262324"/>
                </a:solidFill>
                <a:latin typeface="Calibri"/>
                <a:cs typeface="Calibri"/>
              </a:rPr>
              <a:t>Basic</a:t>
            </a:r>
            <a:r>
              <a:rPr sz="1050" spc="10" dirty="0">
                <a:solidFill>
                  <a:srgbClr val="262324"/>
                </a:solidFill>
                <a:latin typeface="Calibri"/>
                <a:cs typeface="Calibri"/>
              </a:rPr>
              <a:t> </a:t>
            </a:r>
            <a:r>
              <a:rPr sz="1050" spc="-10" dirty="0">
                <a:solidFill>
                  <a:srgbClr val="262324"/>
                </a:solidFill>
                <a:latin typeface="Calibri"/>
                <a:cs typeface="Calibri"/>
              </a:rPr>
              <a:t>skills </a:t>
            </a:r>
            <a:r>
              <a:rPr sz="1050" spc="-30" dirty="0">
                <a:solidFill>
                  <a:srgbClr val="262324"/>
                </a:solidFill>
                <a:latin typeface="Calibri"/>
                <a:cs typeface="Calibri"/>
              </a:rPr>
              <a:t>needed </a:t>
            </a:r>
            <a:r>
              <a:rPr sz="1050" spc="-10" dirty="0">
                <a:solidFill>
                  <a:srgbClr val="262324"/>
                </a:solidFill>
                <a:latin typeface="Calibri"/>
                <a:cs typeface="Calibri"/>
              </a:rPr>
              <a:t>by</a:t>
            </a:r>
            <a:r>
              <a:rPr sz="1050" spc="-30" dirty="0">
                <a:solidFill>
                  <a:srgbClr val="262324"/>
                </a:solidFill>
                <a:latin typeface="Calibri"/>
                <a:cs typeface="Calibri"/>
              </a:rPr>
              <a:t> </a:t>
            </a:r>
            <a:r>
              <a:rPr sz="1050" spc="-40" dirty="0">
                <a:solidFill>
                  <a:srgbClr val="262324"/>
                </a:solidFill>
                <a:latin typeface="Calibri"/>
                <a:cs typeface="Calibri"/>
              </a:rPr>
              <a:t>the</a:t>
            </a:r>
            <a:r>
              <a:rPr sz="1050" spc="-15" dirty="0">
                <a:solidFill>
                  <a:srgbClr val="262324"/>
                </a:solidFill>
                <a:latin typeface="Calibri"/>
                <a:cs typeface="Calibri"/>
              </a:rPr>
              <a:t> </a:t>
            </a:r>
            <a:r>
              <a:rPr sz="1050" spc="-45" dirty="0">
                <a:solidFill>
                  <a:srgbClr val="262324"/>
                </a:solidFill>
                <a:latin typeface="Calibri"/>
                <a:cs typeface="Calibri"/>
              </a:rPr>
              <a:t>unit</a:t>
            </a:r>
            <a:r>
              <a:rPr sz="1050" spc="-15" dirty="0">
                <a:solidFill>
                  <a:srgbClr val="262324"/>
                </a:solidFill>
                <a:latin typeface="Calibri"/>
                <a:cs typeface="Calibri"/>
              </a:rPr>
              <a:t> </a:t>
            </a:r>
            <a:r>
              <a:rPr sz="1050" spc="-60" dirty="0">
                <a:solidFill>
                  <a:srgbClr val="262324"/>
                </a:solidFill>
                <a:latin typeface="Calibri"/>
                <a:cs typeface="Calibri"/>
              </a:rPr>
              <a:t>to</a:t>
            </a:r>
            <a:r>
              <a:rPr sz="1050" dirty="0">
                <a:solidFill>
                  <a:srgbClr val="262324"/>
                </a:solidFill>
                <a:latin typeface="Calibri"/>
                <a:cs typeface="Calibri"/>
              </a:rPr>
              <a:t> </a:t>
            </a:r>
            <a:r>
              <a:rPr sz="1050" spc="-30" dirty="0">
                <a:solidFill>
                  <a:srgbClr val="262324"/>
                </a:solidFill>
                <a:latin typeface="Calibri"/>
                <a:cs typeface="Calibri"/>
              </a:rPr>
              <a:t>function</a:t>
            </a:r>
            <a:r>
              <a:rPr sz="1050" spc="-20" dirty="0">
                <a:solidFill>
                  <a:srgbClr val="262324"/>
                </a:solidFill>
                <a:latin typeface="Calibri"/>
                <a:cs typeface="Calibri"/>
              </a:rPr>
              <a:t> </a:t>
            </a:r>
            <a:r>
              <a:rPr sz="1050" spc="-30" dirty="0">
                <a:solidFill>
                  <a:srgbClr val="262324"/>
                </a:solidFill>
                <a:latin typeface="Calibri"/>
                <a:cs typeface="Calibri"/>
              </a:rPr>
              <a:t>on</a:t>
            </a:r>
            <a:r>
              <a:rPr sz="1050" spc="-15" dirty="0">
                <a:solidFill>
                  <a:srgbClr val="262324"/>
                </a:solidFill>
                <a:latin typeface="Calibri"/>
                <a:cs typeface="Calibri"/>
              </a:rPr>
              <a:t> </a:t>
            </a:r>
            <a:r>
              <a:rPr sz="1050" dirty="0">
                <a:solidFill>
                  <a:srgbClr val="262324"/>
                </a:solidFill>
                <a:latin typeface="Calibri"/>
                <a:cs typeface="Calibri"/>
              </a:rPr>
              <a:t>its</a:t>
            </a:r>
            <a:r>
              <a:rPr sz="1050" spc="-20" dirty="0">
                <a:solidFill>
                  <a:srgbClr val="262324"/>
                </a:solidFill>
                <a:latin typeface="Calibri"/>
                <a:cs typeface="Calibri"/>
              </a:rPr>
              <a:t> own</a:t>
            </a:r>
            <a:r>
              <a:rPr sz="1050" spc="-15" dirty="0">
                <a:solidFill>
                  <a:srgbClr val="262324"/>
                </a:solidFill>
                <a:latin typeface="Calibri"/>
                <a:cs typeface="Calibri"/>
              </a:rPr>
              <a:t> </a:t>
            </a:r>
            <a:r>
              <a:rPr sz="1050" dirty="0">
                <a:solidFill>
                  <a:srgbClr val="262324"/>
                </a:solidFill>
                <a:latin typeface="Calibri"/>
                <a:cs typeface="Calibri"/>
              </a:rPr>
              <a:t>are</a:t>
            </a:r>
            <a:r>
              <a:rPr sz="1050" spc="-20" dirty="0">
                <a:solidFill>
                  <a:srgbClr val="262324"/>
                </a:solidFill>
                <a:latin typeface="Calibri"/>
                <a:cs typeface="Calibri"/>
              </a:rPr>
              <a:t> </a:t>
            </a:r>
            <a:r>
              <a:rPr sz="1050" spc="-25" dirty="0">
                <a:solidFill>
                  <a:srgbClr val="262324"/>
                </a:solidFill>
                <a:latin typeface="Calibri"/>
                <a:cs typeface="Calibri"/>
              </a:rPr>
              <a:t>reviewed,</a:t>
            </a:r>
            <a:r>
              <a:rPr sz="1050" spc="-15" dirty="0">
                <a:solidFill>
                  <a:srgbClr val="262324"/>
                </a:solidFill>
                <a:latin typeface="Calibri"/>
                <a:cs typeface="Calibri"/>
              </a:rPr>
              <a:t> </a:t>
            </a:r>
            <a:r>
              <a:rPr sz="1050" spc="-25" dirty="0">
                <a:solidFill>
                  <a:srgbClr val="262324"/>
                </a:solidFill>
                <a:latin typeface="Calibri"/>
                <a:cs typeface="Calibri"/>
              </a:rPr>
              <a:t>as </a:t>
            </a:r>
            <a:r>
              <a:rPr sz="1050" spc="-20" dirty="0">
                <a:solidFill>
                  <a:srgbClr val="262324"/>
                </a:solidFill>
                <a:latin typeface="Calibri"/>
                <a:cs typeface="Calibri"/>
              </a:rPr>
              <a:t>well</a:t>
            </a:r>
            <a:r>
              <a:rPr sz="1050" spc="-15" dirty="0">
                <a:solidFill>
                  <a:srgbClr val="262324"/>
                </a:solidFill>
                <a:latin typeface="Calibri"/>
                <a:cs typeface="Calibri"/>
              </a:rPr>
              <a:t> </a:t>
            </a:r>
            <a:r>
              <a:rPr sz="1050" dirty="0">
                <a:solidFill>
                  <a:srgbClr val="262324"/>
                </a:solidFill>
                <a:latin typeface="Calibri"/>
                <a:cs typeface="Calibri"/>
              </a:rPr>
              <a:t>as</a:t>
            </a:r>
            <a:r>
              <a:rPr sz="1050" spc="-15" dirty="0">
                <a:solidFill>
                  <a:srgbClr val="262324"/>
                </a:solidFill>
                <a:latin typeface="Calibri"/>
                <a:cs typeface="Calibri"/>
              </a:rPr>
              <a:t> </a:t>
            </a:r>
            <a:r>
              <a:rPr sz="1050" spc="-30" dirty="0">
                <a:solidFill>
                  <a:srgbClr val="262324"/>
                </a:solidFill>
                <a:latin typeface="Calibri"/>
                <a:cs typeface="Calibri"/>
              </a:rPr>
              <a:t>what</a:t>
            </a:r>
            <a:r>
              <a:rPr sz="1050" spc="-15" dirty="0">
                <a:solidFill>
                  <a:srgbClr val="262324"/>
                </a:solidFill>
                <a:latin typeface="Calibri"/>
                <a:cs typeface="Calibri"/>
              </a:rPr>
              <a:t> </a:t>
            </a:r>
            <a:r>
              <a:rPr sz="1050" spc="-60" dirty="0">
                <a:solidFill>
                  <a:srgbClr val="262324"/>
                </a:solidFill>
                <a:latin typeface="Calibri"/>
                <a:cs typeface="Calibri"/>
              </a:rPr>
              <a:t>to</a:t>
            </a:r>
            <a:r>
              <a:rPr sz="1050" spc="-15" dirty="0">
                <a:solidFill>
                  <a:srgbClr val="262324"/>
                </a:solidFill>
                <a:latin typeface="Calibri"/>
                <a:cs typeface="Calibri"/>
              </a:rPr>
              <a:t> </a:t>
            </a:r>
            <a:r>
              <a:rPr sz="1050" spc="-30" dirty="0">
                <a:solidFill>
                  <a:srgbClr val="262324"/>
                </a:solidFill>
                <a:latin typeface="Calibri"/>
                <a:cs typeface="Calibri"/>
              </a:rPr>
              <a:t>look</a:t>
            </a:r>
            <a:r>
              <a:rPr sz="1050" spc="-15" dirty="0">
                <a:solidFill>
                  <a:srgbClr val="262324"/>
                </a:solidFill>
                <a:latin typeface="Calibri"/>
                <a:cs typeface="Calibri"/>
              </a:rPr>
              <a:t> </a:t>
            </a:r>
            <a:r>
              <a:rPr sz="1050" spc="-35" dirty="0">
                <a:solidFill>
                  <a:srgbClr val="262324"/>
                </a:solidFill>
                <a:latin typeface="Calibri"/>
                <a:cs typeface="Calibri"/>
              </a:rPr>
              <a:t>for</a:t>
            </a:r>
            <a:r>
              <a:rPr sz="1050" spc="-10" dirty="0">
                <a:solidFill>
                  <a:srgbClr val="262324"/>
                </a:solidFill>
                <a:latin typeface="Calibri"/>
                <a:cs typeface="Calibri"/>
              </a:rPr>
              <a:t> </a:t>
            </a:r>
            <a:r>
              <a:rPr sz="1050" spc="-20" dirty="0">
                <a:solidFill>
                  <a:srgbClr val="262324"/>
                </a:solidFill>
                <a:latin typeface="Calibri"/>
                <a:cs typeface="Calibri"/>
              </a:rPr>
              <a:t>in</a:t>
            </a:r>
            <a:r>
              <a:rPr sz="1050" spc="-15"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20" dirty="0">
                <a:solidFill>
                  <a:srgbClr val="262324"/>
                </a:solidFill>
                <a:latin typeface="Calibri"/>
                <a:cs typeface="Calibri"/>
              </a:rPr>
              <a:t>facility</a:t>
            </a:r>
            <a:r>
              <a:rPr sz="1050" spc="-15" dirty="0">
                <a:solidFill>
                  <a:srgbClr val="262324"/>
                </a:solidFill>
                <a:latin typeface="Calibri"/>
                <a:cs typeface="Calibri"/>
              </a:rPr>
              <a:t> </a:t>
            </a:r>
            <a:r>
              <a:rPr sz="1050" spc="-35" dirty="0">
                <a:solidFill>
                  <a:srgbClr val="262324"/>
                </a:solidFill>
                <a:latin typeface="Calibri"/>
                <a:cs typeface="Calibri"/>
              </a:rPr>
              <a:t>or</a:t>
            </a:r>
            <a:r>
              <a:rPr sz="1050" spc="-15" dirty="0">
                <a:solidFill>
                  <a:srgbClr val="262324"/>
                </a:solidFill>
                <a:latin typeface="Calibri"/>
                <a:cs typeface="Calibri"/>
              </a:rPr>
              <a:t> </a:t>
            </a:r>
            <a:r>
              <a:rPr sz="1050" spc="-10" dirty="0">
                <a:solidFill>
                  <a:srgbClr val="262324"/>
                </a:solidFill>
                <a:latin typeface="Calibri"/>
                <a:cs typeface="Calibri"/>
              </a:rPr>
              <a:t>operator.</a:t>
            </a:r>
            <a:endParaRPr sz="1050">
              <a:latin typeface="Calibri"/>
              <a:cs typeface="Calibri"/>
            </a:endParaRPr>
          </a:p>
        </p:txBody>
      </p:sp>
      <p:sp>
        <p:nvSpPr>
          <p:cNvPr id="11" name="object 11"/>
          <p:cNvSpPr txBox="1"/>
          <p:nvPr/>
        </p:nvSpPr>
        <p:spPr>
          <a:xfrm>
            <a:off x="3987831" y="4185153"/>
            <a:ext cx="3054985" cy="1457960"/>
          </a:xfrm>
          <a:prstGeom prst="rect">
            <a:avLst/>
          </a:prstGeom>
        </p:spPr>
        <p:txBody>
          <a:bodyPr vert="horz" wrap="square" lIns="0" tIns="10795" rIns="0" bIns="0" rtlCol="0">
            <a:spAutoFit/>
          </a:bodyPr>
          <a:lstStyle/>
          <a:p>
            <a:pPr marL="12700" marR="5080" algn="just">
              <a:lnSpc>
                <a:spcPct val="112000"/>
              </a:lnSpc>
              <a:spcBef>
                <a:spcPts val="85"/>
              </a:spcBef>
            </a:pPr>
            <a:r>
              <a:rPr lang="en-US" sz="1050" dirty="0">
                <a:solidFill>
                  <a:srgbClr val="262324"/>
                </a:solidFill>
                <a:latin typeface="Calibri"/>
                <a:cs typeface="Calibri"/>
              </a:rPr>
              <a:t>After a review of this material, unit leader􀀁 should be confident in their ability to judge when an aquatics activity is safe, when the risk is unacceptable, or when their background is insufficient to make that determination. Experienced, informed leaders often develop a sixth sense or intuition with regard to an action. When an activity exceeds the leader’s comfort zone, it should be curtailed or modified.</a:t>
            </a:r>
            <a:endParaRPr sz="1050" dirty="0">
              <a:latin typeface="Calibri"/>
              <a:cs typeface="Calibri"/>
            </a:endParaRPr>
          </a:p>
        </p:txBody>
      </p:sp>
      <p:pic>
        <p:nvPicPr>
          <p:cNvPr id="12" name="object 12"/>
          <p:cNvPicPr/>
          <p:nvPr/>
        </p:nvPicPr>
        <p:blipFill>
          <a:blip r:embed="rId2" cstate="print"/>
          <a:stretch>
            <a:fillRect/>
          </a:stretch>
        </p:blipFill>
        <p:spPr>
          <a:xfrm>
            <a:off x="406285" y="6017437"/>
            <a:ext cx="7032650" cy="33417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76274" y="9662281"/>
            <a:ext cx="339090" cy="339090"/>
          </a:xfrm>
          <a:custGeom>
            <a:avLst/>
            <a:gdLst/>
            <a:ahLst/>
            <a:cxnLst/>
            <a:rect l="l" t="t" r="r" b="b"/>
            <a:pathLst>
              <a:path w="339090" h="339090">
                <a:moveTo>
                  <a:pt x="338988" y="0"/>
                </a:moveTo>
                <a:lnTo>
                  <a:pt x="0" y="0"/>
                </a:lnTo>
                <a:lnTo>
                  <a:pt x="0" y="338988"/>
                </a:lnTo>
                <a:lnTo>
                  <a:pt x="338988" y="338988"/>
                </a:lnTo>
                <a:lnTo>
                  <a:pt x="338988" y="0"/>
                </a:lnTo>
                <a:close/>
              </a:path>
            </a:pathLst>
          </a:custGeom>
          <a:solidFill>
            <a:srgbClr val="E8B620"/>
          </a:solidFill>
        </p:spPr>
        <p:txBody>
          <a:bodyPr wrap="square" lIns="0" tIns="0" rIns="0" bIns="0" rtlCol="0"/>
          <a:lstStyle/>
          <a:p>
            <a:endParaRPr/>
          </a:p>
        </p:txBody>
      </p:sp>
      <p:sp>
        <p:nvSpPr>
          <p:cNvPr id="3" name="object 3"/>
          <p:cNvSpPr txBox="1"/>
          <p:nvPr/>
        </p:nvSpPr>
        <p:spPr>
          <a:xfrm>
            <a:off x="5367970" y="9717640"/>
            <a:ext cx="2242185" cy="162560"/>
          </a:xfrm>
          <a:prstGeom prst="rect">
            <a:avLst/>
          </a:prstGeom>
        </p:spPr>
        <p:txBody>
          <a:bodyPr vert="horz" wrap="square" lIns="0" tIns="12700" rIns="0" bIns="0" rtlCol="0">
            <a:spAutoFit/>
          </a:bodyPr>
          <a:lstStyle/>
          <a:p>
            <a:pPr marL="12700">
              <a:lnSpc>
                <a:spcPct val="100000"/>
              </a:lnSpc>
              <a:spcBef>
                <a:spcPts val="100"/>
              </a:spcBef>
              <a:tabLst>
                <a:tab pos="2127250" algn="l"/>
              </a:tabLst>
            </a:pPr>
            <a:r>
              <a:rPr sz="800" i="1" spc="-50" dirty="0">
                <a:solidFill>
                  <a:srgbClr val="262324"/>
                </a:solidFill>
                <a:latin typeface="Calibri"/>
                <a:cs typeface="Calibri"/>
              </a:rPr>
              <a:t>Chapter</a:t>
            </a:r>
            <a:r>
              <a:rPr sz="800" i="1" spc="-5" dirty="0">
                <a:solidFill>
                  <a:srgbClr val="262324"/>
                </a:solidFill>
                <a:latin typeface="Calibri"/>
                <a:cs typeface="Calibri"/>
              </a:rPr>
              <a:t> </a:t>
            </a:r>
            <a:r>
              <a:rPr sz="800" i="1" spc="-50" dirty="0">
                <a:solidFill>
                  <a:srgbClr val="262324"/>
                </a:solidFill>
                <a:latin typeface="Calibri"/>
                <a:cs typeface="Calibri"/>
              </a:rPr>
              <a:t>2:</a:t>
            </a:r>
            <a:r>
              <a:rPr sz="800" i="1" dirty="0">
                <a:solidFill>
                  <a:srgbClr val="262324"/>
                </a:solidFill>
                <a:latin typeface="Calibri"/>
                <a:cs typeface="Calibri"/>
              </a:rPr>
              <a:t> BSA </a:t>
            </a:r>
            <a:r>
              <a:rPr sz="800" i="1" spc="-40" dirty="0">
                <a:solidFill>
                  <a:srgbClr val="262324"/>
                </a:solidFill>
                <a:latin typeface="Calibri"/>
                <a:cs typeface="Calibri"/>
              </a:rPr>
              <a:t>Aquatics:</a:t>
            </a:r>
            <a:r>
              <a:rPr sz="800" i="1" dirty="0">
                <a:solidFill>
                  <a:srgbClr val="262324"/>
                </a:solidFill>
                <a:latin typeface="Calibri"/>
                <a:cs typeface="Calibri"/>
              </a:rPr>
              <a:t> A </a:t>
            </a:r>
            <a:r>
              <a:rPr sz="800" i="1" spc="-45" dirty="0">
                <a:solidFill>
                  <a:srgbClr val="262324"/>
                </a:solidFill>
                <a:latin typeface="Calibri"/>
                <a:cs typeface="Calibri"/>
              </a:rPr>
              <a:t>Wealth</a:t>
            </a:r>
            <a:r>
              <a:rPr sz="800" i="1" dirty="0">
                <a:solidFill>
                  <a:srgbClr val="262324"/>
                </a:solidFill>
                <a:latin typeface="Calibri"/>
                <a:cs typeface="Calibri"/>
              </a:rPr>
              <a:t> </a:t>
            </a:r>
            <a:r>
              <a:rPr sz="800" i="1" spc="-50" dirty="0">
                <a:solidFill>
                  <a:srgbClr val="262324"/>
                </a:solidFill>
                <a:latin typeface="Calibri"/>
                <a:cs typeface="Calibri"/>
              </a:rPr>
              <a:t>of</a:t>
            </a:r>
            <a:r>
              <a:rPr sz="800" i="1" dirty="0">
                <a:solidFill>
                  <a:srgbClr val="262324"/>
                </a:solidFill>
                <a:latin typeface="Calibri"/>
                <a:cs typeface="Calibri"/>
              </a:rPr>
              <a:t> </a:t>
            </a:r>
            <a:r>
              <a:rPr sz="800" i="1" spc="-10" dirty="0">
                <a:solidFill>
                  <a:srgbClr val="262324"/>
                </a:solidFill>
                <a:latin typeface="Calibri"/>
                <a:cs typeface="Calibri"/>
              </a:rPr>
              <a:t>Opportunities</a:t>
            </a:r>
            <a:r>
              <a:rPr sz="800" i="1" dirty="0">
                <a:solidFill>
                  <a:srgbClr val="262324"/>
                </a:solidFill>
                <a:latin typeface="Calibri"/>
                <a:cs typeface="Calibri"/>
              </a:rPr>
              <a:t>	</a:t>
            </a:r>
            <a:r>
              <a:rPr sz="900" b="1" spc="-25" dirty="0">
                <a:solidFill>
                  <a:srgbClr val="FFFFFF"/>
                </a:solidFill>
                <a:latin typeface="Calibri"/>
                <a:cs typeface="Calibri"/>
              </a:rPr>
              <a:t>11</a:t>
            </a:r>
            <a:endParaRPr sz="900">
              <a:latin typeface="Calibri"/>
              <a:cs typeface="Calibri"/>
            </a:endParaRPr>
          </a:p>
        </p:txBody>
      </p:sp>
      <p:sp>
        <p:nvSpPr>
          <p:cNvPr id="4" name="object 4"/>
          <p:cNvSpPr txBox="1"/>
          <p:nvPr/>
        </p:nvSpPr>
        <p:spPr>
          <a:xfrm>
            <a:off x="730251" y="453766"/>
            <a:ext cx="3054985" cy="2241550"/>
          </a:xfrm>
          <a:prstGeom prst="rect">
            <a:avLst/>
          </a:prstGeom>
        </p:spPr>
        <p:txBody>
          <a:bodyPr vert="horz" wrap="square" lIns="0" tIns="12700" rIns="0" bIns="0" rtlCol="0">
            <a:spAutoFit/>
          </a:bodyPr>
          <a:lstStyle/>
          <a:p>
            <a:pPr marL="12700">
              <a:lnSpc>
                <a:spcPct val="100000"/>
              </a:lnSpc>
              <a:spcBef>
                <a:spcPts val="100"/>
              </a:spcBef>
            </a:pPr>
            <a:r>
              <a:rPr sz="1800" spc="-75" dirty="0">
                <a:solidFill>
                  <a:srgbClr val="E8B620"/>
                </a:solidFill>
                <a:latin typeface="Impact"/>
                <a:cs typeface="Impact"/>
              </a:rPr>
              <a:t>High-</a:t>
            </a:r>
            <a:r>
              <a:rPr sz="1800" spc="-70" dirty="0">
                <a:solidFill>
                  <a:srgbClr val="E8B620"/>
                </a:solidFill>
                <a:latin typeface="Impact"/>
                <a:cs typeface="Impact"/>
              </a:rPr>
              <a:t>Adventure</a:t>
            </a:r>
            <a:r>
              <a:rPr sz="1800" spc="-65" dirty="0">
                <a:solidFill>
                  <a:srgbClr val="E8B620"/>
                </a:solidFill>
                <a:latin typeface="Impact"/>
                <a:cs typeface="Impact"/>
              </a:rPr>
              <a:t> </a:t>
            </a:r>
            <a:r>
              <a:rPr sz="1800" spc="-70" dirty="0">
                <a:solidFill>
                  <a:srgbClr val="E8B620"/>
                </a:solidFill>
                <a:latin typeface="Impact"/>
                <a:cs typeface="Impact"/>
              </a:rPr>
              <a:t>Aquatics</a:t>
            </a:r>
            <a:r>
              <a:rPr sz="1800" spc="-55" dirty="0">
                <a:solidFill>
                  <a:srgbClr val="E8B620"/>
                </a:solidFill>
                <a:latin typeface="Impact"/>
                <a:cs typeface="Impact"/>
              </a:rPr>
              <a:t> </a:t>
            </a:r>
            <a:r>
              <a:rPr sz="1800" spc="-30" dirty="0">
                <a:solidFill>
                  <a:srgbClr val="E8B620"/>
                </a:solidFill>
                <a:latin typeface="Impact"/>
                <a:cs typeface="Impact"/>
              </a:rPr>
              <a:t>Programs</a:t>
            </a:r>
            <a:endParaRPr sz="1800">
              <a:latin typeface="Impact"/>
              <a:cs typeface="Impact"/>
            </a:endParaRPr>
          </a:p>
          <a:p>
            <a:pPr marL="12700" marR="5080" algn="just">
              <a:lnSpc>
                <a:spcPct val="111100"/>
              </a:lnSpc>
              <a:spcBef>
                <a:spcPts val="1290"/>
              </a:spcBef>
            </a:pPr>
            <a:r>
              <a:rPr sz="1050" dirty="0">
                <a:solidFill>
                  <a:srgbClr val="262324"/>
                </a:solidFill>
                <a:latin typeface="Calibri"/>
                <a:cs typeface="Calibri"/>
              </a:rPr>
              <a:t>More</a:t>
            </a:r>
            <a:r>
              <a:rPr sz="1050" spc="65" dirty="0">
                <a:solidFill>
                  <a:srgbClr val="262324"/>
                </a:solidFill>
                <a:latin typeface="Calibri"/>
                <a:cs typeface="Calibri"/>
              </a:rPr>
              <a:t> </a:t>
            </a:r>
            <a:r>
              <a:rPr sz="1050" dirty="0">
                <a:solidFill>
                  <a:srgbClr val="262324"/>
                </a:solidFill>
                <a:latin typeface="Calibri"/>
                <a:cs typeface="Calibri"/>
              </a:rPr>
              <a:t>than</a:t>
            </a:r>
            <a:r>
              <a:rPr sz="1050" spc="70" dirty="0">
                <a:solidFill>
                  <a:srgbClr val="262324"/>
                </a:solidFill>
                <a:latin typeface="Calibri"/>
                <a:cs typeface="Calibri"/>
              </a:rPr>
              <a:t> </a:t>
            </a:r>
            <a:r>
              <a:rPr sz="1050" spc="-60" dirty="0">
                <a:solidFill>
                  <a:srgbClr val="262324"/>
                </a:solidFill>
                <a:latin typeface="Calibri"/>
                <a:cs typeface="Calibri"/>
              </a:rPr>
              <a:t>115,000</a:t>
            </a:r>
            <a:r>
              <a:rPr sz="1050" spc="70" dirty="0">
                <a:solidFill>
                  <a:srgbClr val="262324"/>
                </a:solidFill>
                <a:latin typeface="Calibri"/>
                <a:cs typeface="Calibri"/>
              </a:rPr>
              <a:t> </a:t>
            </a:r>
            <a:r>
              <a:rPr sz="1050" dirty="0">
                <a:solidFill>
                  <a:srgbClr val="262324"/>
                </a:solidFill>
                <a:latin typeface="Calibri"/>
                <a:cs typeface="Calibri"/>
              </a:rPr>
              <a:t>units</a:t>
            </a:r>
            <a:r>
              <a:rPr sz="1050" spc="70" dirty="0">
                <a:solidFill>
                  <a:srgbClr val="262324"/>
                </a:solidFill>
                <a:latin typeface="Calibri"/>
                <a:cs typeface="Calibri"/>
              </a:rPr>
              <a:t> </a:t>
            </a:r>
            <a:r>
              <a:rPr sz="1050" dirty="0">
                <a:solidFill>
                  <a:srgbClr val="262324"/>
                </a:solidFill>
                <a:latin typeface="Calibri"/>
                <a:cs typeface="Calibri"/>
              </a:rPr>
              <a:t>are</a:t>
            </a:r>
            <a:r>
              <a:rPr sz="1050" spc="70" dirty="0">
                <a:solidFill>
                  <a:srgbClr val="262324"/>
                </a:solidFill>
                <a:latin typeface="Calibri"/>
                <a:cs typeface="Calibri"/>
              </a:rPr>
              <a:t> </a:t>
            </a:r>
            <a:r>
              <a:rPr sz="1050" dirty="0">
                <a:solidFill>
                  <a:srgbClr val="262324"/>
                </a:solidFill>
                <a:latin typeface="Calibri"/>
                <a:cs typeface="Calibri"/>
              </a:rPr>
              <a:t>served</a:t>
            </a:r>
            <a:r>
              <a:rPr sz="1050" spc="70" dirty="0">
                <a:solidFill>
                  <a:srgbClr val="262324"/>
                </a:solidFill>
                <a:latin typeface="Calibri"/>
                <a:cs typeface="Calibri"/>
              </a:rPr>
              <a:t> </a:t>
            </a:r>
            <a:r>
              <a:rPr sz="1050" dirty="0">
                <a:solidFill>
                  <a:srgbClr val="262324"/>
                </a:solidFill>
                <a:latin typeface="Calibri"/>
                <a:cs typeface="Calibri"/>
              </a:rPr>
              <a:t>by</a:t>
            </a:r>
            <a:r>
              <a:rPr sz="1050" spc="65" dirty="0">
                <a:solidFill>
                  <a:srgbClr val="262324"/>
                </a:solidFill>
                <a:latin typeface="Calibri"/>
                <a:cs typeface="Calibri"/>
              </a:rPr>
              <a:t> </a:t>
            </a:r>
            <a:r>
              <a:rPr sz="1050" dirty="0">
                <a:solidFill>
                  <a:srgbClr val="262324"/>
                </a:solidFill>
                <a:latin typeface="Calibri"/>
                <a:cs typeface="Calibri"/>
              </a:rPr>
              <a:t>nearly</a:t>
            </a:r>
            <a:r>
              <a:rPr sz="1050" spc="70" dirty="0">
                <a:solidFill>
                  <a:srgbClr val="262324"/>
                </a:solidFill>
                <a:latin typeface="Calibri"/>
                <a:cs typeface="Calibri"/>
              </a:rPr>
              <a:t> </a:t>
            </a:r>
            <a:r>
              <a:rPr sz="1050" spc="-30" dirty="0">
                <a:solidFill>
                  <a:srgbClr val="262324"/>
                </a:solidFill>
                <a:latin typeface="Calibri"/>
                <a:cs typeface="Calibri"/>
              </a:rPr>
              <a:t>300</a:t>
            </a:r>
            <a:r>
              <a:rPr sz="1050" spc="70" dirty="0">
                <a:solidFill>
                  <a:srgbClr val="262324"/>
                </a:solidFill>
                <a:latin typeface="Calibri"/>
                <a:cs typeface="Calibri"/>
              </a:rPr>
              <a:t> </a:t>
            </a:r>
            <a:r>
              <a:rPr sz="1050" spc="-10" dirty="0">
                <a:solidFill>
                  <a:srgbClr val="262324"/>
                </a:solidFill>
                <a:latin typeface="Calibri"/>
                <a:cs typeface="Calibri"/>
              </a:rPr>
              <a:t>local </a:t>
            </a:r>
            <a:r>
              <a:rPr sz="1050" dirty="0">
                <a:solidFill>
                  <a:srgbClr val="262324"/>
                </a:solidFill>
                <a:latin typeface="Calibri"/>
                <a:cs typeface="Calibri"/>
              </a:rPr>
              <a:t>councils,</a:t>
            </a:r>
            <a:r>
              <a:rPr sz="1050" spc="-15" dirty="0">
                <a:solidFill>
                  <a:srgbClr val="262324"/>
                </a:solidFill>
                <a:latin typeface="Calibri"/>
                <a:cs typeface="Calibri"/>
              </a:rPr>
              <a:t> </a:t>
            </a:r>
            <a:r>
              <a:rPr sz="1050" dirty="0">
                <a:solidFill>
                  <a:srgbClr val="262324"/>
                </a:solidFill>
                <a:latin typeface="Calibri"/>
                <a:cs typeface="Calibri"/>
              </a:rPr>
              <a:t>each</a:t>
            </a:r>
            <a:r>
              <a:rPr sz="1050" spc="-10" dirty="0">
                <a:solidFill>
                  <a:srgbClr val="262324"/>
                </a:solidFill>
                <a:latin typeface="Calibri"/>
                <a:cs typeface="Calibri"/>
              </a:rPr>
              <a:t> </a:t>
            </a:r>
            <a:r>
              <a:rPr sz="1050" spc="-35" dirty="0">
                <a:solidFill>
                  <a:srgbClr val="262324"/>
                </a:solidFill>
                <a:latin typeface="Calibri"/>
                <a:cs typeface="Calibri"/>
              </a:rPr>
              <a:t>of</a:t>
            </a:r>
            <a:r>
              <a:rPr sz="1050" spc="-15" dirty="0">
                <a:solidFill>
                  <a:srgbClr val="262324"/>
                </a:solidFill>
                <a:latin typeface="Calibri"/>
                <a:cs typeface="Calibri"/>
              </a:rPr>
              <a:t> </a:t>
            </a:r>
            <a:r>
              <a:rPr sz="1050" dirty="0">
                <a:solidFill>
                  <a:srgbClr val="262324"/>
                </a:solidFill>
                <a:latin typeface="Calibri"/>
                <a:cs typeface="Calibri"/>
              </a:rPr>
              <a:t>which</a:t>
            </a:r>
            <a:r>
              <a:rPr sz="1050" spc="-10" dirty="0">
                <a:solidFill>
                  <a:srgbClr val="262324"/>
                </a:solidFill>
                <a:latin typeface="Calibri"/>
                <a:cs typeface="Calibri"/>
              </a:rPr>
              <a:t> operates at</a:t>
            </a:r>
            <a:r>
              <a:rPr sz="1050" spc="-15" dirty="0">
                <a:solidFill>
                  <a:srgbClr val="262324"/>
                </a:solidFill>
                <a:latin typeface="Calibri"/>
                <a:cs typeface="Calibri"/>
              </a:rPr>
              <a:t> </a:t>
            </a:r>
            <a:r>
              <a:rPr sz="1050" dirty="0">
                <a:solidFill>
                  <a:srgbClr val="262324"/>
                </a:solidFill>
                <a:latin typeface="Calibri"/>
                <a:cs typeface="Calibri"/>
              </a:rPr>
              <a:t>least</a:t>
            </a:r>
            <a:r>
              <a:rPr sz="1050" spc="-10" dirty="0">
                <a:solidFill>
                  <a:srgbClr val="262324"/>
                </a:solidFill>
                <a:latin typeface="Calibri"/>
                <a:cs typeface="Calibri"/>
              </a:rPr>
              <a:t> </a:t>
            </a:r>
            <a:r>
              <a:rPr sz="1050" spc="-20" dirty="0">
                <a:solidFill>
                  <a:srgbClr val="262324"/>
                </a:solidFill>
                <a:latin typeface="Calibri"/>
                <a:cs typeface="Calibri"/>
              </a:rPr>
              <a:t>one</a:t>
            </a:r>
            <a:r>
              <a:rPr sz="1050" spc="-10" dirty="0">
                <a:solidFill>
                  <a:srgbClr val="262324"/>
                </a:solidFill>
                <a:latin typeface="Calibri"/>
                <a:cs typeface="Calibri"/>
              </a:rPr>
              <a:t> </a:t>
            </a:r>
            <a:r>
              <a:rPr sz="1050" spc="-35" dirty="0">
                <a:solidFill>
                  <a:srgbClr val="262324"/>
                </a:solidFill>
                <a:latin typeface="Calibri"/>
                <a:cs typeface="Calibri"/>
              </a:rPr>
              <a:t>of</a:t>
            </a:r>
            <a:r>
              <a:rPr sz="1050" spc="-15" dirty="0">
                <a:solidFill>
                  <a:srgbClr val="262324"/>
                </a:solidFill>
                <a:latin typeface="Calibri"/>
                <a:cs typeface="Calibri"/>
              </a:rPr>
              <a:t> </a:t>
            </a:r>
            <a:r>
              <a:rPr sz="1050" spc="-35" dirty="0">
                <a:solidFill>
                  <a:srgbClr val="262324"/>
                </a:solidFill>
                <a:latin typeface="Calibri"/>
                <a:cs typeface="Calibri"/>
              </a:rPr>
              <a:t>the</a:t>
            </a:r>
            <a:r>
              <a:rPr sz="1050" spc="-10" dirty="0">
                <a:solidFill>
                  <a:srgbClr val="262324"/>
                </a:solidFill>
                <a:latin typeface="Calibri"/>
                <a:cs typeface="Calibri"/>
              </a:rPr>
              <a:t> </a:t>
            </a:r>
            <a:r>
              <a:rPr sz="1050" spc="-20" dirty="0">
                <a:solidFill>
                  <a:srgbClr val="262324"/>
                </a:solidFill>
                <a:latin typeface="Calibri"/>
                <a:cs typeface="Calibri"/>
              </a:rPr>
              <a:t>more </a:t>
            </a:r>
            <a:r>
              <a:rPr sz="1050" dirty="0">
                <a:solidFill>
                  <a:srgbClr val="262324"/>
                </a:solidFill>
                <a:latin typeface="Calibri"/>
                <a:cs typeface="Calibri"/>
              </a:rPr>
              <a:t>than</a:t>
            </a:r>
            <a:r>
              <a:rPr sz="1050" spc="20" dirty="0">
                <a:solidFill>
                  <a:srgbClr val="262324"/>
                </a:solidFill>
                <a:latin typeface="Calibri"/>
                <a:cs typeface="Calibri"/>
              </a:rPr>
              <a:t> </a:t>
            </a:r>
            <a:r>
              <a:rPr sz="1050" spc="-60" dirty="0">
                <a:solidFill>
                  <a:srgbClr val="262324"/>
                </a:solidFill>
                <a:latin typeface="Calibri"/>
                <a:cs typeface="Calibri"/>
              </a:rPr>
              <a:t>400</a:t>
            </a:r>
            <a:r>
              <a:rPr sz="1050" spc="25" dirty="0">
                <a:solidFill>
                  <a:srgbClr val="262324"/>
                </a:solidFill>
                <a:latin typeface="Calibri"/>
                <a:cs typeface="Calibri"/>
              </a:rPr>
              <a:t> </a:t>
            </a:r>
            <a:r>
              <a:rPr sz="1050" dirty="0">
                <a:solidFill>
                  <a:srgbClr val="262324"/>
                </a:solidFill>
                <a:latin typeface="Calibri"/>
                <a:cs typeface="Calibri"/>
              </a:rPr>
              <a:t>organized</a:t>
            </a:r>
            <a:r>
              <a:rPr sz="1050" spc="20" dirty="0">
                <a:solidFill>
                  <a:srgbClr val="262324"/>
                </a:solidFill>
                <a:latin typeface="Calibri"/>
                <a:cs typeface="Calibri"/>
              </a:rPr>
              <a:t> </a:t>
            </a:r>
            <a:r>
              <a:rPr sz="1050" spc="60" dirty="0">
                <a:solidFill>
                  <a:srgbClr val="262324"/>
                </a:solidFill>
                <a:latin typeface="Calibri"/>
                <a:cs typeface="Calibri"/>
              </a:rPr>
              <a:t>BSA</a:t>
            </a:r>
            <a:r>
              <a:rPr sz="1050" spc="25" dirty="0">
                <a:solidFill>
                  <a:srgbClr val="262324"/>
                </a:solidFill>
                <a:latin typeface="Calibri"/>
                <a:cs typeface="Calibri"/>
              </a:rPr>
              <a:t> </a:t>
            </a:r>
            <a:r>
              <a:rPr sz="1050" dirty="0">
                <a:solidFill>
                  <a:srgbClr val="262324"/>
                </a:solidFill>
                <a:latin typeface="Calibri"/>
                <a:cs typeface="Calibri"/>
              </a:rPr>
              <a:t>camping</a:t>
            </a:r>
            <a:r>
              <a:rPr sz="1050" spc="20" dirty="0">
                <a:solidFill>
                  <a:srgbClr val="262324"/>
                </a:solidFill>
                <a:latin typeface="Calibri"/>
                <a:cs typeface="Calibri"/>
              </a:rPr>
              <a:t> </a:t>
            </a:r>
            <a:r>
              <a:rPr sz="1050" dirty="0">
                <a:solidFill>
                  <a:srgbClr val="262324"/>
                </a:solidFill>
                <a:latin typeface="Calibri"/>
                <a:cs typeface="Calibri"/>
              </a:rPr>
              <a:t>facilities.</a:t>
            </a:r>
            <a:r>
              <a:rPr sz="1050" spc="25" dirty="0">
                <a:solidFill>
                  <a:srgbClr val="262324"/>
                </a:solidFill>
                <a:latin typeface="Calibri"/>
                <a:cs typeface="Calibri"/>
              </a:rPr>
              <a:t> </a:t>
            </a:r>
            <a:r>
              <a:rPr sz="1050" dirty="0">
                <a:solidFill>
                  <a:srgbClr val="262324"/>
                </a:solidFill>
                <a:latin typeface="Calibri"/>
                <a:cs typeface="Calibri"/>
              </a:rPr>
              <a:t>Almost</a:t>
            </a:r>
            <a:r>
              <a:rPr sz="1050" spc="20" dirty="0">
                <a:solidFill>
                  <a:srgbClr val="262324"/>
                </a:solidFill>
                <a:latin typeface="Calibri"/>
                <a:cs typeface="Calibri"/>
              </a:rPr>
              <a:t> </a:t>
            </a:r>
            <a:r>
              <a:rPr sz="1050" dirty="0">
                <a:solidFill>
                  <a:srgbClr val="262324"/>
                </a:solidFill>
                <a:latin typeface="Calibri"/>
                <a:cs typeface="Calibri"/>
              </a:rPr>
              <a:t>all</a:t>
            </a:r>
            <a:r>
              <a:rPr sz="1050" spc="25" dirty="0">
                <a:solidFill>
                  <a:srgbClr val="262324"/>
                </a:solidFill>
                <a:latin typeface="Calibri"/>
                <a:cs typeface="Calibri"/>
              </a:rPr>
              <a:t> </a:t>
            </a:r>
            <a:r>
              <a:rPr sz="1050" spc="-25" dirty="0">
                <a:solidFill>
                  <a:srgbClr val="262324"/>
                </a:solidFill>
                <a:latin typeface="Calibri"/>
                <a:cs typeface="Calibri"/>
              </a:rPr>
              <a:t>of </a:t>
            </a:r>
            <a:r>
              <a:rPr sz="1050" dirty="0">
                <a:solidFill>
                  <a:srgbClr val="262324"/>
                </a:solidFill>
                <a:latin typeface="Calibri"/>
                <a:cs typeface="Calibri"/>
              </a:rPr>
              <a:t>the</a:t>
            </a:r>
            <a:r>
              <a:rPr sz="1050" spc="180" dirty="0">
                <a:solidFill>
                  <a:srgbClr val="262324"/>
                </a:solidFill>
                <a:latin typeface="Calibri"/>
                <a:cs typeface="Calibri"/>
              </a:rPr>
              <a:t> </a:t>
            </a:r>
            <a:r>
              <a:rPr sz="1050" dirty="0">
                <a:solidFill>
                  <a:srgbClr val="262324"/>
                </a:solidFill>
                <a:latin typeface="Calibri"/>
                <a:cs typeface="Calibri"/>
              </a:rPr>
              <a:t>council</a:t>
            </a:r>
            <a:r>
              <a:rPr sz="1050" spc="185" dirty="0">
                <a:solidFill>
                  <a:srgbClr val="262324"/>
                </a:solidFill>
                <a:latin typeface="Calibri"/>
                <a:cs typeface="Calibri"/>
              </a:rPr>
              <a:t> </a:t>
            </a:r>
            <a:r>
              <a:rPr sz="1050" dirty="0">
                <a:solidFill>
                  <a:srgbClr val="262324"/>
                </a:solidFill>
                <a:latin typeface="Calibri"/>
                <a:cs typeface="Calibri"/>
              </a:rPr>
              <a:t>camps</a:t>
            </a:r>
            <a:r>
              <a:rPr sz="1050" spc="185" dirty="0">
                <a:solidFill>
                  <a:srgbClr val="262324"/>
                </a:solidFill>
                <a:latin typeface="Calibri"/>
                <a:cs typeface="Calibri"/>
              </a:rPr>
              <a:t> </a:t>
            </a:r>
            <a:r>
              <a:rPr sz="1050" dirty="0">
                <a:solidFill>
                  <a:srgbClr val="262324"/>
                </a:solidFill>
                <a:latin typeface="Calibri"/>
                <a:cs typeface="Calibri"/>
              </a:rPr>
              <a:t>offer</a:t>
            </a:r>
            <a:r>
              <a:rPr sz="1050" spc="185" dirty="0">
                <a:solidFill>
                  <a:srgbClr val="262324"/>
                </a:solidFill>
                <a:latin typeface="Calibri"/>
                <a:cs typeface="Calibri"/>
              </a:rPr>
              <a:t> </a:t>
            </a:r>
            <a:r>
              <a:rPr sz="1050" dirty="0">
                <a:solidFill>
                  <a:srgbClr val="262324"/>
                </a:solidFill>
                <a:latin typeface="Calibri"/>
                <a:cs typeface="Calibri"/>
              </a:rPr>
              <a:t>basic</a:t>
            </a:r>
            <a:r>
              <a:rPr sz="1050" spc="185" dirty="0">
                <a:solidFill>
                  <a:srgbClr val="262324"/>
                </a:solidFill>
                <a:latin typeface="Calibri"/>
                <a:cs typeface="Calibri"/>
              </a:rPr>
              <a:t> </a:t>
            </a:r>
            <a:r>
              <a:rPr sz="1050" dirty="0">
                <a:solidFill>
                  <a:srgbClr val="262324"/>
                </a:solidFill>
                <a:latin typeface="Calibri"/>
                <a:cs typeface="Calibri"/>
              </a:rPr>
              <a:t>programs</a:t>
            </a:r>
            <a:r>
              <a:rPr sz="1050" spc="185" dirty="0">
                <a:solidFill>
                  <a:srgbClr val="262324"/>
                </a:solidFill>
                <a:latin typeface="Calibri"/>
                <a:cs typeface="Calibri"/>
              </a:rPr>
              <a:t> </a:t>
            </a:r>
            <a:r>
              <a:rPr sz="1050" dirty="0">
                <a:solidFill>
                  <a:srgbClr val="262324"/>
                </a:solidFill>
                <a:latin typeface="Calibri"/>
                <a:cs typeface="Calibri"/>
              </a:rPr>
              <a:t>in</a:t>
            </a:r>
            <a:r>
              <a:rPr sz="1050" spc="185" dirty="0">
                <a:solidFill>
                  <a:srgbClr val="262324"/>
                </a:solidFill>
                <a:latin typeface="Calibri"/>
                <a:cs typeface="Calibri"/>
              </a:rPr>
              <a:t> </a:t>
            </a:r>
            <a:r>
              <a:rPr sz="1050" spc="-10" dirty="0">
                <a:solidFill>
                  <a:srgbClr val="262324"/>
                </a:solidFill>
                <a:latin typeface="Calibri"/>
                <a:cs typeface="Calibri"/>
              </a:rPr>
              <a:t>swimming, </a:t>
            </a:r>
            <a:r>
              <a:rPr sz="1050" dirty="0">
                <a:solidFill>
                  <a:srgbClr val="262324"/>
                </a:solidFill>
                <a:latin typeface="Calibri"/>
                <a:cs typeface="Calibri"/>
              </a:rPr>
              <a:t>lifesaving,</a:t>
            </a:r>
            <a:r>
              <a:rPr sz="1050" spc="100" dirty="0">
                <a:solidFill>
                  <a:srgbClr val="262324"/>
                </a:solidFill>
                <a:latin typeface="Calibri"/>
                <a:cs typeface="Calibri"/>
              </a:rPr>
              <a:t> </a:t>
            </a:r>
            <a:r>
              <a:rPr sz="1050" dirty="0">
                <a:solidFill>
                  <a:srgbClr val="262324"/>
                </a:solidFill>
                <a:latin typeface="Calibri"/>
                <a:cs typeface="Calibri"/>
              </a:rPr>
              <a:t>rowing,</a:t>
            </a:r>
            <a:r>
              <a:rPr sz="1050" spc="105" dirty="0">
                <a:solidFill>
                  <a:srgbClr val="262324"/>
                </a:solidFill>
                <a:latin typeface="Calibri"/>
                <a:cs typeface="Calibri"/>
              </a:rPr>
              <a:t> </a:t>
            </a:r>
            <a:r>
              <a:rPr sz="1050" dirty="0">
                <a:solidFill>
                  <a:srgbClr val="262324"/>
                </a:solidFill>
                <a:latin typeface="Calibri"/>
                <a:cs typeface="Calibri"/>
              </a:rPr>
              <a:t>and</a:t>
            </a:r>
            <a:r>
              <a:rPr sz="1050" spc="100" dirty="0">
                <a:solidFill>
                  <a:srgbClr val="262324"/>
                </a:solidFill>
                <a:latin typeface="Calibri"/>
                <a:cs typeface="Calibri"/>
              </a:rPr>
              <a:t> </a:t>
            </a:r>
            <a:r>
              <a:rPr sz="1050" dirty="0">
                <a:solidFill>
                  <a:srgbClr val="262324"/>
                </a:solidFill>
                <a:latin typeface="Calibri"/>
                <a:cs typeface="Calibri"/>
              </a:rPr>
              <a:t>canoeing.</a:t>
            </a:r>
            <a:r>
              <a:rPr sz="1050" spc="105" dirty="0">
                <a:solidFill>
                  <a:srgbClr val="262324"/>
                </a:solidFill>
                <a:latin typeface="Calibri"/>
                <a:cs typeface="Calibri"/>
              </a:rPr>
              <a:t> </a:t>
            </a:r>
            <a:r>
              <a:rPr sz="1050" dirty="0">
                <a:solidFill>
                  <a:srgbClr val="262324"/>
                </a:solidFill>
                <a:latin typeface="Calibri"/>
                <a:cs typeface="Calibri"/>
              </a:rPr>
              <a:t>Some</a:t>
            </a:r>
            <a:r>
              <a:rPr sz="1050" spc="100" dirty="0">
                <a:solidFill>
                  <a:srgbClr val="262324"/>
                </a:solidFill>
                <a:latin typeface="Calibri"/>
                <a:cs typeface="Calibri"/>
              </a:rPr>
              <a:t> </a:t>
            </a:r>
            <a:r>
              <a:rPr sz="1050" dirty="0">
                <a:solidFill>
                  <a:srgbClr val="262324"/>
                </a:solidFill>
                <a:latin typeface="Calibri"/>
                <a:cs typeface="Calibri"/>
              </a:rPr>
              <a:t>include</a:t>
            </a:r>
            <a:r>
              <a:rPr sz="1050" spc="105" dirty="0">
                <a:solidFill>
                  <a:srgbClr val="262324"/>
                </a:solidFill>
                <a:latin typeface="Calibri"/>
                <a:cs typeface="Calibri"/>
              </a:rPr>
              <a:t> </a:t>
            </a:r>
            <a:r>
              <a:rPr sz="1050" spc="-10" dirty="0">
                <a:solidFill>
                  <a:srgbClr val="262324"/>
                </a:solidFill>
                <a:latin typeface="Calibri"/>
                <a:cs typeface="Calibri"/>
              </a:rPr>
              <a:t>sailing, </a:t>
            </a:r>
            <a:r>
              <a:rPr sz="1050" dirty="0">
                <a:solidFill>
                  <a:srgbClr val="262324"/>
                </a:solidFill>
                <a:latin typeface="Calibri"/>
                <a:cs typeface="Calibri"/>
              </a:rPr>
              <a:t>kayaking,</a:t>
            </a:r>
            <a:r>
              <a:rPr sz="1050" spc="285" dirty="0">
                <a:solidFill>
                  <a:srgbClr val="262324"/>
                </a:solidFill>
                <a:latin typeface="Calibri"/>
                <a:cs typeface="Calibri"/>
              </a:rPr>
              <a:t> </a:t>
            </a:r>
            <a:r>
              <a:rPr sz="1050" dirty="0">
                <a:solidFill>
                  <a:srgbClr val="262324"/>
                </a:solidFill>
                <a:latin typeface="Calibri"/>
                <a:cs typeface="Calibri"/>
              </a:rPr>
              <a:t>motorboating,</a:t>
            </a:r>
            <a:r>
              <a:rPr sz="1050" spc="290" dirty="0">
                <a:solidFill>
                  <a:srgbClr val="262324"/>
                </a:solidFill>
                <a:latin typeface="Calibri"/>
                <a:cs typeface="Calibri"/>
              </a:rPr>
              <a:t> </a:t>
            </a:r>
            <a:r>
              <a:rPr sz="1050" dirty="0">
                <a:solidFill>
                  <a:srgbClr val="262324"/>
                </a:solidFill>
                <a:latin typeface="Calibri"/>
                <a:cs typeface="Calibri"/>
              </a:rPr>
              <a:t>and</a:t>
            </a:r>
            <a:r>
              <a:rPr sz="1050" spc="285" dirty="0">
                <a:solidFill>
                  <a:srgbClr val="262324"/>
                </a:solidFill>
                <a:latin typeface="Calibri"/>
                <a:cs typeface="Calibri"/>
              </a:rPr>
              <a:t> </a:t>
            </a:r>
            <a:r>
              <a:rPr sz="1050" dirty="0">
                <a:solidFill>
                  <a:srgbClr val="262324"/>
                </a:solidFill>
                <a:latin typeface="Calibri"/>
                <a:cs typeface="Calibri"/>
              </a:rPr>
              <a:t>waterskiing.</a:t>
            </a:r>
            <a:r>
              <a:rPr sz="1050" spc="290" dirty="0">
                <a:solidFill>
                  <a:srgbClr val="262324"/>
                </a:solidFill>
                <a:latin typeface="Calibri"/>
                <a:cs typeface="Calibri"/>
              </a:rPr>
              <a:t> </a:t>
            </a:r>
            <a:r>
              <a:rPr sz="1050" dirty="0">
                <a:solidFill>
                  <a:srgbClr val="262324"/>
                </a:solidFill>
                <a:latin typeface="Calibri"/>
                <a:cs typeface="Calibri"/>
              </a:rPr>
              <a:t>More</a:t>
            </a:r>
            <a:r>
              <a:rPr sz="1050" spc="285" dirty="0">
                <a:solidFill>
                  <a:srgbClr val="262324"/>
                </a:solidFill>
                <a:latin typeface="Calibri"/>
                <a:cs typeface="Calibri"/>
              </a:rPr>
              <a:t> </a:t>
            </a:r>
            <a:r>
              <a:rPr sz="1050" spc="-20" dirty="0">
                <a:solidFill>
                  <a:srgbClr val="262324"/>
                </a:solidFill>
                <a:latin typeface="Calibri"/>
                <a:cs typeface="Calibri"/>
              </a:rPr>
              <a:t>than </a:t>
            </a:r>
            <a:r>
              <a:rPr sz="1050" dirty="0">
                <a:solidFill>
                  <a:srgbClr val="262324"/>
                </a:solidFill>
                <a:latin typeface="Calibri"/>
                <a:cs typeface="Calibri"/>
              </a:rPr>
              <a:t>50</a:t>
            </a:r>
            <a:r>
              <a:rPr sz="1050" spc="35" dirty="0">
                <a:solidFill>
                  <a:srgbClr val="262324"/>
                </a:solidFill>
                <a:latin typeface="Calibri"/>
                <a:cs typeface="Calibri"/>
              </a:rPr>
              <a:t> </a:t>
            </a:r>
            <a:r>
              <a:rPr sz="1050" dirty="0">
                <a:solidFill>
                  <a:srgbClr val="262324"/>
                </a:solidFill>
                <a:latin typeface="Calibri"/>
                <a:cs typeface="Calibri"/>
              </a:rPr>
              <a:t>percent</a:t>
            </a:r>
            <a:r>
              <a:rPr sz="1050" spc="40" dirty="0">
                <a:solidFill>
                  <a:srgbClr val="262324"/>
                </a:solidFill>
                <a:latin typeface="Calibri"/>
                <a:cs typeface="Calibri"/>
              </a:rPr>
              <a:t> </a:t>
            </a:r>
            <a:r>
              <a:rPr sz="1050" dirty="0">
                <a:solidFill>
                  <a:srgbClr val="262324"/>
                </a:solidFill>
                <a:latin typeface="Calibri"/>
                <a:cs typeface="Calibri"/>
              </a:rPr>
              <a:t>of</a:t>
            </a:r>
            <a:r>
              <a:rPr sz="1050" spc="35" dirty="0">
                <a:solidFill>
                  <a:srgbClr val="262324"/>
                </a:solidFill>
                <a:latin typeface="Calibri"/>
                <a:cs typeface="Calibri"/>
              </a:rPr>
              <a:t> </a:t>
            </a:r>
            <a:r>
              <a:rPr sz="1050" dirty="0">
                <a:solidFill>
                  <a:srgbClr val="262324"/>
                </a:solidFill>
                <a:latin typeface="Calibri"/>
                <a:cs typeface="Calibri"/>
              </a:rPr>
              <a:t>the</a:t>
            </a:r>
            <a:r>
              <a:rPr sz="1050" spc="40" dirty="0">
                <a:solidFill>
                  <a:srgbClr val="262324"/>
                </a:solidFill>
                <a:latin typeface="Calibri"/>
                <a:cs typeface="Calibri"/>
              </a:rPr>
              <a:t> </a:t>
            </a:r>
            <a:r>
              <a:rPr sz="1050" dirty="0">
                <a:solidFill>
                  <a:srgbClr val="262324"/>
                </a:solidFill>
                <a:latin typeface="Calibri"/>
                <a:cs typeface="Calibri"/>
              </a:rPr>
              <a:t>camps</a:t>
            </a:r>
            <a:r>
              <a:rPr sz="1050" spc="40" dirty="0">
                <a:solidFill>
                  <a:srgbClr val="262324"/>
                </a:solidFill>
                <a:latin typeface="Calibri"/>
                <a:cs typeface="Calibri"/>
              </a:rPr>
              <a:t> </a:t>
            </a:r>
            <a:r>
              <a:rPr sz="1050" dirty="0">
                <a:solidFill>
                  <a:srgbClr val="262324"/>
                </a:solidFill>
                <a:latin typeface="Calibri"/>
                <a:cs typeface="Calibri"/>
              </a:rPr>
              <a:t>offer</a:t>
            </a:r>
            <a:r>
              <a:rPr sz="1050" spc="35" dirty="0">
                <a:solidFill>
                  <a:srgbClr val="262324"/>
                </a:solidFill>
                <a:latin typeface="Calibri"/>
                <a:cs typeface="Calibri"/>
              </a:rPr>
              <a:t> </a:t>
            </a:r>
            <a:r>
              <a:rPr sz="1050" dirty="0">
                <a:solidFill>
                  <a:srgbClr val="262324"/>
                </a:solidFill>
                <a:latin typeface="Calibri"/>
                <a:cs typeface="Calibri"/>
              </a:rPr>
              <a:t>units</a:t>
            </a:r>
            <a:r>
              <a:rPr sz="1050" spc="40" dirty="0">
                <a:solidFill>
                  <a:srgbClr val="262324"/>
                </a:solidFill>
                <a:latin typeface="Calibri"/>
                <a:cs typeface="Calibri"/>
              </a:rPr>
              <a:t> </a:t>
            </a:r>
            <a:r>
              <a:rPr sz="1050" dirty="0">
                <a:solidFill>
                  <a:srgbClr val="262324"/>
                </a:solidFill>
                <a:latin typeface="Calibri"/>
                <a:cs typeface="Calibri"/>
              </a:rPr>
              <a:t>the</a:t>
            </a:r>
            <a:r>
              <a:rPr sz="1050" spc="40" dirty="0">
                <a:solidFill>
                  <a:srgbClr val="262324"/>
                </a:solidFill>
                <a:latin typeface="Calibri"/>
                <a:cs typeface="Calibri"/>
              </a:rPr>
              <a:t> </a:t>
            </a:r>
            <a:r>
              <a:rPr sz="1050" dirty="0">
                <a:solidFill>
                  <a:srgbClr val="262324"/>
                </a:solidFill>
                <a:latin typeface="Calibri"/>
                <a:cs typeface="Calibri"/>
              </a:rPr>
              <a:t>option</a:t>
            </a:r>
            <a:r>
              <a:rPr sz="1050" spc="35" dirty="0">
                <a:solidFill>
                  <a:srgbClr val="262324"/>
                </a:solidFill>
                <a:latin typeface="Calibri"/>
                <a:cs typeface="Calibri"/>
              </a:rPr>
              <a:t> </a:t>
            </a:r>
            <a:r>
              <a:rPr sz="1050" dirty="0">
                <a:solidFill>
                  <a:srgbClr val="262324"/>
                </a:solidFill>
                <a:latin typeface="Calibri"/>
                <a:cs typeface="Calibri"/>
              </a:rPr>
              <a:t>of</a:t>
            </a:r>
            <a:r>
              <a:rPr sz="1050" spc="40" dirty="0">
                <a:solidFill>
                  <a:srgbClr val="262324"/>
                </a:solidFill>
                <a:latin typeface="Calibri"/>
                <a:cs typeface="Calibri"/>
              </a:rPr>
              <a:t> </a:t>
            </a:r>
            <a:r>
              <a:rPr sz="1050" spc="-20" dirty="0">
                <a:solidFill>
                  <a:srgbClr val="262324"/>
                </a:solidFill>
                <a:latin typeface="Calibri"/>
                <a:cs typeface="Calibri"/>
              </a:rPr>
              <a:t>some </a:t>
            </a:r>
            <a:r>
              <a:rPr sz="1050" dirty="0">
                <a:solidFill>
                  <a:srgbClr val="262324"/>
                </a:solidFill>
                <a:latin typeface="Calibri"/>
                <a:cs typeface="Calibri"/>
              </a:rPr>
              <a:t>type</a:t>
            </a:r>
            <a:r>
              <a:rPr sz="1050" spc="90" dirty="0">
                <a:solidFill>
                  <a:srgbClr val="262324"/>
                </a:solidFill>
                <a:latin typeface="Calibri"/>
                <a:cs typeface="Calibri"/>
              </a:rPr>
              <a:t> </a:t>
            </a:r>
            <a:r>
              <a:rPr sz="1050" dirty="0">
                <a:solidFill>
                  <a:srgbClr val="262324"/>
                </a:solidFill>
                <a:latin typeface="Calibri"/>
                <a:cs typeface="Calibri"/>
              </a:rPr>
              <a:t>of</a:t>
            </a:r>
            <a:r>
              <a:rPr sz="1050" spc="95" dirty="0">
                <a:solidFill>
                  <a:srgbClr val="262324"/>
                </a:solidFill>
                <a:latin typeface="Calibri"/>
                <a:cs typeface="Calibri"/>
              </a:rPr>
              <a:t> </a:t>
            </a:r>
            <a:r>
              <a:rPr sz="1050" dirty="0">
                <a:solidFill>
                  <a:srgbClr val="262324"/>
                </a:solidFill>
                <a:latin typeface="Calibri"/>
                <a:cs typeface="Calibri"/>
              </a:rPr>
              <a:t>float</a:t>
            </a:r>
            <a:r>
              <a:rPr sz="1050" spc="90" dirty="0">
                <a:solidFill>
                  <a:srgbClr val="262324"/>
                </a:solidFill>
                <a:latin typeface="Calibri"/>
                <a:cs typeface="Calibri"/>
              </a:rPr>
              <a:t> </a:t>
            </a:r>
            <a:r>
              <a:rPr sz="1050" dirty="0">
                <a:solidFill>
                  <a:srgbClr val="262324"/>
                </a:solidFill>
                <a:latin typeface="Calibri"/>
                <a:cs typeface="Calibri"/>
              </a:rPr>
              <a:t>trip,</a:t>
            </a:r>
            <a:r>
              <a:rPr sz="1050" spc="95" dirty="0">
                <a:solidFill>
                  <a:srgbClr val="262324"/>
                </a:solidFill>
                <a:latin typeface="Calibri"/>
                <a:cs typeface="Calibri"/>
              </a:rPr>
              <a:t> </a:t>
            </a:r>
            <a:r>
              <a:rPr sz="1050" dirty="0">
                <a:solidFill>
                  <a:srgbClr val="262324"/>
                </a:solidFill>
                <a:latin typeface="Calibri"/>
                <a:cs typeface="Calibri"/>
              </a:rPr>
              <a:t>on</a:t>
            </a:r>
            <a:r>
              <a:rPr sz="1050" spc="90" dirty="0">
                <a:solidFill>
                  <a:srgbClr val="262324"/>
                </a:solidFill>
                <a:latin typeface="Calibri"/>
                <a:cs typeface="Calibri"/>
              </a:rPr>
              <a:t> </a:t>
            </a:r>
            <a:r>
              <a:rPr sz="1050" dirty="0">
                <a:solidFill>
                  <a:srgbClr val="262324"/>
                </a:solidFill>
                <a:latin typeface="Calibri"/>
                <a:cs typeface="Calibri"/>
              </a:rPr>
              <a:t>or</a:t>
            </a:r>
            <a:r>
              <a:rPr sz="1050" spc="95" dirty="0">
                <a:solidFill>
                  <a:srgbClr val="262324"/>
                </a:solidFill>
                <a:latin typeface="Calibri"/>
                <a:cs typeface="Calibri"/>
              </a:rPr>
              <a:t> </a:t>
            </a:r>
            <a:r>
              <a:rPr sz="1050" dirty="0">
                <a:solidFill>
                  <a:srgbClr val="262324"/>
                </a:solidFill>
                <a:latin typeface="Calibri"/>
                <a:cs typeface="Calibri"/>
              </a:rPr>
              <a:t>off</a:t>
            </a:r>
            <a:r>
              <a:rPr sz="1050" spc="90" dirty="0">
                <a:solidFill>
                  <a:srgbClr val="262324"/>
                </a:solidFill>
                <a:latin typeface="Calibri"/>
                <a:cs typeface="Calibri"/>
              </a:rPr>
              <a:t> </a:t>
            </a:r>
            <a:r>
              <a:rPr sz="1050" dirty="0">
                <a:solidFill>
                  <a:srgbClr val="262324"/>
                </a:solidFill>
                <a:latin typeface="Calibri"/>
                <a:cs typeface="Calibri"/>
              </a:rPr>
              <a:t>council</a:t>
            </a:r>
            <a:r>
              <a:rPr sz="1050" spc="95" dirty="0">
                <a:solidFill>
                  <a:srgbClr val="262324"/>
                </a:solidFill>
                <a:latin typeface="Calibri"/>
                <a:cs typeface="Calibri"/>
              </a:rPr>
              <a:t> </a:t>
            </a:r>
            <a:r>
              <a:rPr sz="1050" spc="-10" dirty="0">
                <a:solidFill>
                  <a:srgbClr val="262324"/>
                </a:solidFill>
                <a:latin typeface="Calibri"/>
                <a:cs typeface="Calibri"/>
              </a:rPr>
              <a:t>property.</a:t>
            </a:r>
            <a:r>
              <a:rPr sz="1050" spc="90" dirty="0">
                <a:solidFill>
                  <a:srgbClr val="262324"/>
                </a:solidFill>
                <a:latin typeface="Calibri"/>
                <a:cs typeface="Calibri"/>
              </a:rPr>
              <a:t> </a:t>
            </a:r>
            <a:r>
              <a:rPr sz="1050" dirty="0">
                <a:solidFill>
                  <a:srgbClr val="262324"/>
                </a:solidFill>
                <a:latin typeface="Calibri"/>
                <a:cs typeface="Calibri"/>
              </a:rPr>
              <a:t>Some</a:t>
            </a:r>
            <a:r>
              <a:rPr sz="1050" spc="95" dirty="0">
                <a:solidFill>
                  <a:srgbClr val="262324"/>
                </a:solidFill>
                <a:latin typeface="Calibri"/>
                <a:cs typeface="Calibri"/>
              </a:rPr>
              <a:t> </a:t>
            </a:r>
            <a:r>
              <a:rPr sz="1050" spc="-25" dirty="0">
                <a:solidFill>
                  <a:srgbClr val="262324"/>
                </a:solidFill>
                <a:latin typeface="Calibri"/>
                <a:cs typeface="Calibri"/>
              </a:rPr>
              <a:t>are </a:t>
            </a:r>
            <a:r>
              <a:rPr sz="1050" spc="-10" dirty="0">
                <a:solidFill>
                  <a:srgbClr val="262324"/>
                </a:solidFill>
                <a:latin typeface="Calibri"/>
                <a:cs typeface="Calibri"/>
              </a:rPr>
              <a:t>simple</a:t>
            </a:r>
            <a:r>
              <a:rPr sz="1050" spc="-15" dirty="0">
                <a:solidFill>
                  <a:srgbClr val="262324"/>
                </a:solidFill>
                <a:latin typeface="Calibri"/>
                <a:cs typeface="Calibri"/>
              </a:rPr>
              <a:t> </a:t>
            </a:r>
            <a:r>
              <a:rPr sz="1050" spc="-20" dirty="0">
                <a:solidFill>
                  <a:srgbClr val="262324"/>
                </a:solidFill>
                <a:latin typeface="Calibri"/>
                <a:cs typeface="Calibri"/>
              </a:rPr>
              <a:t>overnight</a:t>
            </a:r>
            <a:r>
              <a:rPr sz="1050" spc="-15" dirty="0">
                <a:solidFill>
                  <a:srgbClr val="262324"/>
                </a:solidFill>
                <a:latin typeface="Calibri"/>
                <a:cs typeface="Calibri"/>
              </a:rPr>
              <a:t> </a:t>
            </a:r>
            <a:r>
              <a:rPr sz="1050" dirty="0">
                <a:solidFill>
                  <a:srgbClr val="262324"/>
                </a:solidFill>
                <a:latin typeface="Calibri"/>
                <a:cs typeface="Calibri"/>
              </a:rPr>
              <a:t>trips</a:t>
            </a:r>
            <a:r>
              <a:rPr sz="1050" spc="-15" dirty="0">
                <a:solidFill>
                  <a:srgbClr val="262324"/>
                </a:solidFill>
                <a:latin typeface="Calibri"/>
                <a:cs typeface="Calibri"/>
              </a:rPr>
              <a:t> </a:t>
            </a:r>
            <a:r>
              <a:rPr sz="1050" dirty="0">
                <a:solidFill>
                  <a:srgbClr val="262324"/>
                </a:solidFill>
                <a:latin typeface="Calibri"/>
                <a:cs typeface="Calibri"/>
              </a:rPr>
              <a:t>on</a:t>
            </a:r>
            <a:r>
              <a:rPr sz="1050" spc="-15" dirty="0">
                <a:solidFill>
                  <a:srgbClr val="262324"/>
                </a:solidFill>
                <a:latin typeface="Calibri"/>
                <a:cs typeface="Calibri"/>
              </a:rPr>
              <a:t> </a:t>
            </a:r>
            <a:r>
              <a:rPr sz="1050" dirty="0">
                <a:solidFill>
                  <a:srgbClr val="262324"/>
                </a:solidFill>
                <a:latin typeface="Calibri"/>
                <a:cs typeface="Calibri"/>
              </a:rPr>
              <a:t>flat</a:t>
            </a:r>
            <a:r>
              <a:rPr sz="1050" spc="-15" dirty="0">
                <a:solidFill>
                  <a:srgbClr val="262324"/>
                </a:solidFill>
                <a:latin typeface="Calibri"/>
                <a:cs typeface="Calibri"/>
              </a:rPr>
              <a:t> </a:t>
            </a:r>
            <a:r>
              <a:rPr sz="1050" spc="-10" dirty="0">
                <a:solidFill>
                  <a:srgbClr val="262324"/>
                </a:solidFill>
                <a:latin typeface="Calibri"/>
                <a:cs typeface="Calibri"/>
              </a:rPr>
              <a:t>water;</a:t>
            </a:r>
            <a:r>
              <a:rPr sz="1050" spc="-15" dirty="0">
                <a:solidFill>
                  <a:srgbClr val="262324"/>
                </a:solidFill>
                <a:latin typeface="Calibri"/>
                <a:cs typeface="Calibri"/>
              </a:rPr>
              <a:t> </a:t>
            </a:r>
            <a:r>
              <a:rPr sz="1050" spc="-10" dirty="0">
                <a:solidFill>
                  <a:srgbClr val="262324"/>
                </a:solidFill>
                <a:latin typeface="Calibri"/>
                <a:cs typeface="Calibri"/>
              </a:rPr>
              <a:t>others</a:t>
            </a:r>
            <a:r>
              <a:rPr sz="1050" spc="-15" dirty="0">
                <a:solidFill>
                  <a:srgbClr val="262324"/>
                </a:solidFill>
                <a:latin typeface="Calibri"/>
                <a:cs typeface="Calibri"/>
              </a:rPr>
              <a:t> </a:t>
            </a:r>
            <a:r>
              <a:rPr sz="1050" dirty="0">
                <a:solidFill>
                  <a:srgbClr val="262324"/>
                </a:solidFill>
                <a:latin typeface="Calibri"/>
                <a:cs typeface="Calibri"/>
              </a:rPr>
              <a:t>are</a:t>
            </a:r>
            <a:r>
              <a:rPr sz="1050" spc="-15" dirty="0">
                <a:solidFill>
                  <a:srgbClr val="262324"/>
                </a:solidFill>
                <a:latin typeface="Calibri"/>
                <a:cs typeface="Calibri"/>
              </a:rPr>
              <a:t> </a:t>
            </a:r>
            <a:r>
              <a:rPr sz="1050" spc="-10" dirty="0">
                <a:solidFill>
                  <a:srgbClr val="262324"/>
                </a:solidFill>
                <a:latin typeface="Calibri"/>
                <a:cs typeface="Calibri"/>
              </a:rPr>
              <a:t>weeklong </a:t>
            </a:r>
            <a:r>
              <a:rPr sz="1050" dirty="0">
                <a:solidFill>
                  <a:srgbClr val="262324"/>
                </a:solidFill>
                <a:latin typeface="Calibri"/>
                <a:cs typeface="Calibri"/>
              </a:rPr>
              <a:t>excursions</a:t>
            </a:r>
            <a:r>
              <a:rPr sz="1050" spc="15" dirty="0">
                <a:solidFill>
                  <a:srgbClr val="262324"/>
                </a:solidFill>
                <a:latin typeface="Calibri"/>
                <a:cs typeface="Calibri"/>
              </a:rPr>
              <a:t> </a:t>
            </a:r>
            <a:r>
              <a:rPr sz="1050" spc="-10" dirty="0">
                <a:solidFill>
                  <a:srgbClr val="262324"/>
                </a:solidFill>
                <a:latin typeface="Calibri"/>
                <a:cs typeface="Calibri"/>
              </a:rPr>
              <a:t>on</a:t>
            </a:r>
            <a:r>
              <a:rPr sz="1050" spc="15" dirty="0">
                <a:solidFill>
                  <a:srgbClr val="262324"/>
                </a:solidFill>
                <a:latin typeface="Calibri"/>
                <a:cs typeface="Calibri"/>
              </a:rPr>
              <a:t> </a:t>
            </a:r>
            <a:r>
              <a:rPr sz="1050" spc="-10" dirty="0">
                <a:solidFill>
                  <a:srgbClr val="262324"/>
                </a:solidFill>
                <a:latin typeface="Calibri"/>
                <a:cs typeface="Calibri"/>
              </a:rPr>
              <a:t>flowing</a:t>
            </a:r>
            <a:r>
              <a:rPr sz="1050" spc="15" dirty="0">
                <a:solidFill>
                  <a:srgbClr val="262324"/>
                </a:solidFill>
                <a:latin typeface="Calibri"/>
                <a:cs typeface="Calibri"/>
              </a:rPr>
              <a:t> </a:t>
            </a:r>
            <a:r>
              <a:rPr sz="1050" spc="-10" dirty="0">
                <a:solidFill>
                  <a:srgbClr val="262324"/>
                </a:solidFill>
                <a:latin typeface="Calibri"/>
                <a:cs typeface="Calibri"/>
              </a:rPr>
              <a:t>water.</a:t>
            </a:r>
            <a:endParaRPr sz="1050">
              <a:latin typeface="Calibri"/>
              <a:cs typeface="Calibri"/>
            </a:endParaRPr>
          </a:p>
        </p:txBody>
      </p:sp>
      <p:sp>
        <p:nvSpPr>
          <p:cNvPr id="5" name="object 5"/>
          <p:cNvSpPr txBox="1"/>
          <p:nvPr/>
        </p:nvSpPr>
        <p:spPr>
          <a:xfrm>
            <a:off x="730251" y="2852472"/>
            <a:ext cx="3054985" cy="1630045"/>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The</a:t>
            </a:r>
            <a:r>
              <a:rPr sz="1050" spc="180" dirty="0">
                <a:solidFill>
                  <a:srgbClr val="262324"/>
                </a:solidFill>
                <a:latin typeface="Calibri"/>
                <a:cs typeface="Calibri"/>
              </a:rPr>
              <a:t> </a:t>
            </a:r>
            <a:r>
              <a:rPr sz="1050" dirty="0">
                <a:solidFill>
                  <a:srgbClr val="262324"/>
                </a:solidFill>
                <a:latin typeface="Calibri"/>
                <a:cs typeface="Calibri"/>
              </a:rPr>
              <a:t>National</a:t>
            </a:r>
            <a:r>
              <a:rPr sz="1050" spc="180" dirty="0">
                <a:solidFill>
                  <a:srgbClr val="262324"/>
                </a:solidFill>
                <a:latin typeface="Calibri"/>
                <a:cs typeface="Calibri"/>
              </a:rPr>
              <a:t> </a:t>
            </a:r>
            <a:r>
              <a:rPr sz="1050" dirty="0">
                <a:solidFill>
                  <a:srgbClr val="262324"/>
                </a:solidFill>
                <a:latin typeface="Calibri"/>
                <a:cs typeface="Calibri"/>
              </a:rPr>
              <a:t>Council</a:t>
            </a:r>
            <a:r>
              <a:rPr sz="1050" spc="180" dirty="0">
                <a:solidFill>
                  <a:srgbClr val="262324"/>
                </a:solidFill>
                <a:latin typeface="Calibri"/>
                <a:cs typeface="Calibri"/>
              </a:rPr>
              <a:t> </a:t>
            </a:r>
            <a:r>
              <a:rPr sz="1050" dirty="0">
                <a:solidFill>
                  <a:srgbClr val="262324"/>
                </a:solidFill>
                <a:latin typeface="Calibri"/>
                <a:cs typeface="Calibri"/>
              </a:rPr>
              <a:t>has</a:t>
            </a:r>
            <a:r>
              <a:rPr sz="1050" spc="180" dirty="0">
                <a:solidFill>
                  <a:srgbClr val="262324"/>
                </a:solidFill>
                <a:latin typeface="Calibri"/>
                <a:cs typeface="Calibri"/>
              </a:rPr>
              <a:t> </a:t>
            </a:r>
            <a:r>
              <a:rPr sz="1050" dirty="0">
                <a:solidFill>
                  <a:srgbClr val="262324"/>
                </a:solidFill>
                <a:latin typeface="Calibri"/>
                <a:cs typeface="Calibri"/>
              </a:rPr>
              <a:t>approved</a:t>
            </a:r>
            <a:r>
              <a:rPr sz="1050" spc="180" dirty="0">
                <a:solidFill>
                  <a:srgbClr val="262324"/>
                </a:solidFill>
                <a:latin typeface="Calibri"/>
                <a:cs typeface="Calibri"/>
              </a:rPr>
              <a:t> </a:t>
            </a:r>
            <a:r>
              <a:rPr sz="1050" dirty="0">
                <a:solidFill>
                  <a:srgbClr val="262324"/>
                </a:solidFill>
                <a:latin typeface="Calibri"/>
                <a:cs typeface="Calibri"/>
              </a:rPr>
              <a:t>roughly</a:t>
            </a:r>
            <a:r>
              <a:rPr sz="1050" spc="180" dirty="0">
                <a:solidFill>
                  <a:srgbClr val="262324"/>
                </a:solidFill>
                <a:latin typeface="Calibri"/>
                <a:cs typeface="Calibri"/>
              </a:rPr>
              <a:t> </a:t>
            </a:r>
            <a:r>
              <a:rPr sz="1050" dirty="0">
                <a:solidFill>
                  <a:srgbClr val="262324"/>
                </a:solidFill>
                <a:latin typeface="Calibri"/>
                <a:cs typeface="Calibri"/>
              </a:rPr>
              <a:t>60</a:t>
            </a:r>
            <a:r>
              <a:rPr sz="1050" spc="180" dirty="0">
                <a:solidFill>
                  <a:srgbClr val="262324"/>
                </a:solidFill>
                <a:latin typeface="Calibri"/>
                <a:cs typeface="Calibri"/>
              </a:rPr>
              <a:t> </a:t>
            </a:r>
            <a:r>
              <a:rPr sz="1050" dirty="0">
                <a:solidFill>
                  <a:srgbClr val="262324"/>
                </a:solidFill>
                <a:latin typeface="Calibri"/>
                <a:cs typeface="Calibri"/>
              </a:rPr>
              <a:t>of</a:t>
            </a:r>
            <a:r>
              <a:rPr sz="1050" spc="185"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council camps</a:t>
            </a:r>
            <a:r>
              <a:rPr sz="1050" spc="5" dirty="0">
                <a:solidFill>
                  <a:srgbClr val="262324"/>
                </a:solidFill>
                <a:latin typeface="Calibri"/>
                <a:cs typeface="Calibri"/>
              </a:rPr>
              <a:t> </a:t>
            </a:r>
            <a:r>
              <a:rPr sz="1050" dirty="0">
                <a:solidFill>
                  <a:srgbClr val="262324"/>
                </a:solidFill>
                <a:latin typeface="Calibri"/>
                <a:cs typeface="Calibri"/>
              </a:rPr>
              <a:t>as</a:t>
            </a:r>
            <a:r>
              <a:rPr sz="1050" spc="5" dirty="0">
                <a:solidFill>
                  <a:srgbClr val="262324"/>
                </a:solidFill>
                <a:latin typeface="Calibri"/>
                <a:cs typeface="Calibri"/>
              </a:rPr>
              <a:t> </a:t>
            </a:r>
            <a:r>
              <a:rPr sz="1050" spc="-20" dirty="0">
                <a:solidFill>
                  <a:srgbClr val="262324"/>
                </a:solidFill>
                <a:latin typeface="Calibri"/>
                <a:cs typeface="Calibri"/>
              </a:rPr>
              <a:t>high-adventure</a:t>
            </a:r>
            <a:r>
              <a:rPr sz="1050" dirty="0">
                <a:solidFill>
                  <a:srgbClr val="262324"/>
                </a:solidFill>
                <a:latin typeface="Calibri"/>
                <a:cs typeface="Calibri"/>
              </a:rPr>
              <a:t> bases</a:t>
            </a:r>
            <a:r>
              <a:rPr sz="1050" spc="5" dirty="0">
                <a:solidFill>
                  <a:srgbClr val="262324"/>
                </a:solidFill>
                <a:latin typeface="Calibri"/>
                <a:cs typeface="Calibri"/>
              </a:rPr>
              <a:t> </a:t>
            </a:r>
            <a:r>
              <a:rPr sz="1050" spc="-30" dirty="0">
                <a:solidFill>
                  <a:srgbClr val="262324"/>
                </a:solidFill>
                <a:latin typeface="Calibri"/>
                <a:cs typeface="Calibri"/>
              </a:rPr>
              <a:t>with</a:t>
            </a:r>
            <a:r>
              <a:rPr sz="1050" spc="5" dirty="0">
                <a:solidFill>
                  <a:srgbClr val="262324"/>
                </a:solidFill>
                <a:latin typeface="Calibri"/>
                <a:cs typeface="Calibri"/>
              </a:rPr>
              <a:t> </a:t>
            </a:r>
            <a:r>
              <a:rPr sz="1050" spc="-10" dirty="0">
                <a:solidFill>
                  <a:srgbClr val="262324"/>
                </a:solidFill>
                <a:latin typeface="Calibri"/>
                <a:cs typeface="Calibri"/>
              </a:rPr>
              <a:t>treks</a:t>
            </a:r>
            <a:r>
              <a:rPr sz="1050" dirty="0">
                <a:solidFill>
                  <a:srgbClr val="262324"/>
                </a:solidFill>
                <a:latin typeface="Calibri"/>
                <a:cs typeface="Calibri"/>
              </a:rPr>
              <a:t> </a:t>
            </a:r>
            <a:r>
              <a:rPr sz="1050" spc="-10" dirty="0">
                <a:solidFill>
                  <a:srgbClr val="262324"/>
                </a:solidFill>
                <a:latin typeface="Calibri"/>
                <a:cs typeface="Calibri"/>
              </a:rPr>
              <a:t>lasting </a:t>
            </a:r>
            <a:r>
              <a:rPr sz="1050" dirty="0">
                <a:solidFill>
                  <a:srgbClr val="262324"/>
                </a:solidFill>
                <a:latin typeface="Calibri"/>
                <a:cs typeface="Calibri"/>
              </a:rPr>
              <a:t>five</a:t>
            </a:r>
            <a:r>
              <a:rPr sz="1050" spc="225" dirty="0">
                <a:solidFill>
                  <a:srgbClr val="262324"/>
                </a:solidFill>
                <a:latin typeface="Calibri"/>
                <a:cs typeface="Calibri"/>
              </a:rPr>
              <a:t> </a:t>
            </a:r>
            <a:r>
              <a:rPr sz="1050" dirty="0">
                <a:solidFill>
                  <a:srgbClr val="262324"/>
                </a:solidFill>
                <a:latin typeface="Calibri"/>
                <a:cs typeface="Calibri"/>
              </a:rPr>
              <a:t>days</a:t>
            </a:r>
            <a:r>
              <a:rPr sz="1050" spc="225" dirty="0">
                <a:solidFill>
                  <a:srgbClr val="262324"/>
                </a:solidFill>
                <a:latin typeface="Calibri"/>
                <a:cs typeface="Calibri"/>
              </a:rPr>
              <a:t> </a:t>
            </a:r>
            <a:r>
              <a:rPr sz="1050" dirty="0">
                <a:solidFill>
                  <a:srgbClr val="262324"/>
                </a:solidFill>
                <a:latin typeface="Calibri"/>
                <a:cs typeface="Calibri"/>
              </a:rPr>
              <a:t>or</a:t>
            </a:r>
            <a:r>
              <a:rPr sz="1050" spc="225" dirty="0">
                <a:solidFill>
                  <a:srgbClr val="262324"/>
                </a:solidFill>
                <a:latin typeface="Calibri"/>
                <a:cs typeface="Calibri"/>
              </a:rPr>
              <a:t> </a:t>
            </a:r>
            <a:r>
              <a:rPr sz="1050" dirty="0">
                <a:solidFill>
                  <a:srgbClr val="262324"/>
                </a:solidFill>
                <a:latin typeface="Calibri"/>
                <a:cs typeface="Calibri"/>
              </a:rPr>
              <a:t>more.</a:t>
            </a:r>
            <a:r>
              <a:rPr sz="1050" spc="225" dirty="0">
                <a:solidFill>
                  <a:srgbClr val="262324"/>
                </a:solidFill>
                <a:latin typeface="Calibri"/>
                <a:cs typeface="Calibri"/>
              </a:rPr>
              <a:t> </a:t>
            </a:r>
            <a:r>
              <a:rPr sz="1050" dirty="0">
                <a:solidFill>
                  <a:srgbClr val="262324"/>
                </a:solidFill>
                <a:latin typeface="Calibri"/>
                <a:cs typeface="Calibri"/>
              </a:rPr>
              <a:t>While</a:t>
            </a:r>
            <a:r>
              <a:rPr sz="1050" spc="225" dirty="0">
                <a:solidFill>
                  <a:srgbClr val="262324"/>
                </a:solidFill>
                <a:latin typeface="Calibri"/>
                <a:cs typeface="Calibri"/>
              </a:rPr>
              <a:t> </a:t>
            </a:r>
            <a:r>
              <a:rPr sz="1050" dirty="0">
                <a:solidFill>
                  <a:srgbClr val="262324"/>
                </a:solidFill>
                <a:latin typeface="Calibri"/>
                <a:cs typeface="Calibri"/>
              </a:rPr>
              <a:t>some</a:t>
            </a:r>
            <a:r>
              <a:rPr sz="1050" spc="225" dirty="0">
                <a:solidFill>
                  <a:srgbClr val="262324"/>
                </a:solidFill>
                <a:latin typeface="Calibri"/>
                <a:cs typeface="Calibri"/>
              </a:rPr>
              <a:t> </a:t>
            </a:r>
            <a:r>
              <a:rPr sz="1050" dirty="0">
                <a:solidFill>
                  <a:srgbClr val="262324"/>
                </a:solidFill>
                <a:latin typeface="Calibri"/>
                <a:cs typeface="Calibri"/>
              </a:rPr>
              <a:t>feature</a:t>
            </a:r>
            <a:r>
              <a:rPr sz="1050" spc="225" dirty="0">
                <a:solidFill>
                  <a:srgbClr val="262324"/>
                </a:solidFill>
                <a:latin typeface="Calibri"/>
                <a:cs typeface="Calibri"/>
              </a:rPr>
              <a:t> </a:t>
            </a:r>
            <a:r>
              <a:rPr sz="1050" spc="-10" dirty="0">
                <a:solidFill>
                  <a:srgbClr val="262324"/>
                </a:solidFill>
                <a:latin typeface="Calibri"/>
                <a:cs typeface="Calibri"/>
              </a:rPr>
              <a:t>backpacking, </a:t>
            </a:r>
            <a:r>
              <a:rPr sz="1050" dirty="0">
                <a:solidFill>
                  <a:srgbClr val="262324"/>
                </a:solidFill>
                <a:latin typeface="Calibri"/>
                <a:cs typeface="Calibri"/>
              </a:rPr>
              <a:t>others</a:t>
            </a:r>
            <a:r>
              <a:rPr sz="1050" spc="-10" dirty="0">
                <a:solidFill>
                  <a:srgbClr val="262324"/>
                </a:solidFill>
                <a:latin typeface="Calibri"/>
                <a:cs typeface="Calibri"/>
              </a:rPr>
              <a:t> offer </a:t>
            </a:r>
            <a:r>
              <a:rPr sz="1050" dirty="0">
                <a:solidFill>
                  <a:srgbClr val="262324"/>
                </a:solidFill>
                <a:latin typeface="Calibri"/>
                <a:cs typeface="Calibri"/>
              </a:rPr>
              <a:t>canoeing,</a:t>
            </a:r>
            <a:r>
              <a:rPr sz="1050" spc="-10" dirty="0">
                <a:solidFill>
                  <a:srgbClr val="262324"/>
                </a:solidFill>
                <a:latin typeface="Calibri"/>
                <a:cs typeface="Calibri"/>
              </a:rPr>
              <a:t> </a:t>
            </a:r>
            <a:r>
              <a:rPr sz="1050" dirty="0">
                <a:solidFill>
                  <a:srgbClr val="262324"/>
                </a:solidFill>
                <a:latin typeface="Calibri"/>
                <a:cs typeface="Calibri"/>
              </a:rPr>
              <a:t>kayaking,</a:t>
            </a:r>
            <a:r>
              <a:rPr sz="1050" spc="-10" dirty="0">
                <a:solidFill>
                  <a:srgbClr val="262324"/>
                </a:solidFill>
                <a:latin typeface="Calibri"/>
                <a:cs typeface="Calibri"/>
              </a:rPr>
              <a:t> rafting,</a:t>
            </a:r>
            <a:r>
              <a:rPr sz="1050" spc="-5" dirty="0">
                <a:solidFill>
                  <a:srgbClr val="262324"/>
                </a:solidFill>
                <a:latin typeface="Calibri"/>
                <a:cs typeface="Calibri"/>
              </a:rPr>
              <a:t> </a:t>
            </a:r>
            <a:r>
              <a:rPr sz="1050" dirty="0">
                <a:solidFill>
                  <a:srgbClr val="262324"/>
                </a:solidFill>
                <a:latin typeface="Calibri"/>
                <a:cs typeface="Calibri"/>
              </a:rPr>
              <a:t>or</a:t>
            </a:r>
            <a:r>
              <a:rPr sz="1050" spc="-10" dirty="0">
                <a:solidFill>
                  <a:srgbClr val="262324"/>
                </a:solidFill>
                <a:latin typeface="Calibri"/>
                <a:cs typeface="Calibri"/>
              </a:rPr>
              <a:t> </a:t>
            </a:r>
            <a:r>
              <a:rPr sz="1050" dirty="0">
                <a:solidFill>
                  <a:srgbClr val="262324"/>
                </a:solidFill>
                <a:latin typeface="Calibri"/>
                <a:cs typeface="Calibri"/>
              </a:rPr>
              <a:t>sailing.</a:t>
            </a:r>
            <a:r>
              <a:rPr sz="1050" spc="-10" dirty="0">
                <a:solidFill>
                  <a:srgbClr val="262324"/>
                </a:solidFill>
                <a:latin typeface="Calibri"/>
                <a:cs typeface="Calibri"/>
              </a:rPr>
              <a:t> </a:t>
            </a:r>
            <a:r>
              <a:rPr sz="1050" spc="-20" dirty="0">
                <a:solidFill>
                  <a:srgbClr val="262324"/>
                </a:solidFill>
                <a:latin typeface="Calibri"/>
                <a:cs typeface="Calibri"/>
              </a:rPr>
              <a:t>Some </a:t>
            </a:r>
            <a:r>
              <a:rPr sz="1050" dirty="0">
                <a:solidFill>
                  <a:srgbClr val="262324"/>
                </a:solidFill>
                <a:latin typeface="Calibri"/>
                <a:cs typeface="Calibri"/>
              </a:rPr>
              <a:t>offer</a:t>
            </a:r>
            <a:r>
              <a:rPr sz="1050" spc="170" dirty="0">
                <a:solidFill>
                  <a:srgbClr val="262324"/>
                </a:solidFill>
                <a:latin typeface="Calibri"/>
                <a:cs typeface="Calibri"/>
              </a:rPr>
              <a:t> </a:t>
            </a:r>
            <a:r>
              <a:rPr sz="1050" dirty="0">
                <a:solidFill>
                  <a:srgbClr val="262324"/>
                </a:solidFill>
                <a:latin typeface="Calibri"/>
                <a:cs typeface="Calibri"/>
              </a:rPr>
              <a:t>scuba</a:t>
            </a:r>
            <a:r>
              <a:rPr sz="1050" spc="175" dirty="0">
                <a:solidFill>
                  <a:srgbClr val="262324"/>
                </a:solidFill>
                <a:latin typeface="Calibri"/>
                <a:cs typeface="Calibri"/>
              </a:rPr>
              <a:t> </a:t>
            </a:r>
            <a:r>
              <a:rPr sz="1050" dirty="0">
                <a:solidFill>
                  <a:srgbClr val="262324"/>
                </a:solidFill>
                <a:latin typeface="Calibri"/>
                <a:cs typeface="Calibri"/>
              </a:rPr>
              <a:t>certification</a:t>
            </a:r>
            <a:r>
              <a:rPr sz="1050" spc="175" dirty="0">
                <a:solidFill>
                  <a:srgbClr val="262324"/>
                </a:solidFill>
                <a:latin typeface="Calibri"/>
                <a:cs typeface="Calibri"/>
              </a:rPr>
              <a:t> </a:t>
            </a:r>
            <a:r>
              <a:rPr sz="1050" dirty="0">
                <a:solidFill>
                  <a:srgbClr val="262324"/>
                </a:solidFill>
                <a:latin typeface="Calibri"/>
                <a:cs typeface="Calibri"/>
              </a:rPr>
              <a:t>or</a:t>
            </a:r>
            <a:r>
              <a:rPr sz="1050" spc="175" dirty="0">
                <a:solidFill>
                  <a:srgbClr val="262324"/>
                </a:solidFill>
                <a:latin typeface="Calibri"/>
                <a:cs typeface="Calibri"/>
              </a:rPr>
              <a:t> </a:t>
            </a:r>
            <a:r>
              <a:rPr sz="1050" dirty="0">
                <a:solidFill>
                  <a:srgbClr val="262324"/>
                </a:solidFill>
                <a:latin typeface="Calibri"/>
                <a:cs typeface="Calibri"/>
              </a:rPr>
              <a:t>other</a:t>
            </a:r>
            <a:r>
              <a:rPr sz="1050" spc="170" dirty="0">
                <a:solidFill>
                  <a:srgbClr val="262324"/>
                </a:solidFill>
                <a:latin typeface="Calibri"/>
                <a:cs typeface="Calibri"/>
              </a:rPr>
              <a:t> </a:t>
            </a:r>
            <a:r>
              <a:rPr sz="1050" dirty="0">
                <a:solidFill>
                  <a:srgbClr val="262324"/>
                </a:solidFill>
                <a:latin typeface="Calibri"/>
                <a:cs typeface="Calibri"/>
              </a:rPr>
              <a:t>advanced</a:t>
            </a:r>
            <a:r>
              <a:rPr sz="1050" spc="175" dirty="0">
                <a:solidFill>
                  <a:srgbClr val="262324"/>
                </a:solidFill>
                <a:latin typeface="Calibri"/>
                <a:cs typeface="Calibri"/>
              </a:rPr>
              <a:t> </a:t>
            </a:r>
            <a:r>
              <a:rPr sz="1050" dirty="0">
                <a:solidFill>
                  <a:srgbClr val="262324"/>
                </a:solidFill>
                <a:latin typeface="Calibri"/>
                <a:cs typeface="Calibri"/>
              </a:rPr>
              <a:t>skills</a:t>
            </a:r>
            <a:r>
              <a:rPr sz="1050" spc="175" dirty="0">
                <a:solidFill>
                  <a:srgbClr val="262324"/>
                </a:solidFill>
                <a:latin typeface="Calibri"/>
                <a:cs typeface="Calibri"/>
              </a:rPr>
              <a:t> </a:t>
            </a:r>
            <a:r>
              <a:rPr sz="1050" dirty="0">
                <a:solidFill>
                  <a:srgbClr val="262324"/>
                </a:solidFill>
                <a:latin typeface="Calibri"/>
                <a:cs typeface="Calibri"/>
              </a:rPr>
              <a:t>as</a:t>
            </a:r>
            <a:r>
              <a:rPr sz="1050" spc="175" dirty="0">
                <a:solidFill>
                  <a:srgbClr val="262324"/>
                </a:solidFill>
                <a:latin typeface="Calibri"/>
                <a:cs typeface="Calibri"/>
              </a:rPr>
              <a:t> </a:t>
            </a:r>
            <a:r>
              <a:rPr sz="1050" spc="-50" dirty="0">
                <a:solidFill>
                  <a:srgbClr val="262324"/>
                </a:solidFill>
                <a:latin typeface="Calibri"/>
                <a:cs typeface="Calibri"/>
              </a:rPr>
              <a:t>a</a:t>
            </a:r>
            <a:r>
              <a:rPr sz="1050" spc="-20" dirty="0">
                <a:solidFill>
                  <a:srgbClr val="262324"/>
                </a:solidFill>
                <a:latin typeface="Calibri"/>
                <a:cs typeface="Calibri"/>
              </a:rPr>
              <a:t> resident</a:t>
            </a:r>
            <a:r>
              <a:rPr sz="1050" spc="5" dirty="0">
                <a:solidFill>
                  <a:srgbClr val="262324"/>
                </a:solidFill>
                <a:latin typeface="Calibri"/>
                <a:cs typeface="Calibri"/>
              </a:rPr>
              <a:t> </a:t>
            </a:r>
            <a:r>
              <a:rPr sz="1050" spc="-25" dirty="0">
                <a:solidFill>
                  <a:srgbClr val="262324"/>
                </a:solidFill>
                <a:latin typeface="Calibri"/>
                <a:cs typeface="Calibri"/>
              </a:rPr>
              <a:t>program.</a:t>
            </a:r>
            <a:r>
              <a:rPr sz="1050" spc="10" dirty="0">
                <a:solidFill>
                  <a:srgbClr val="262324"/>
                </a:solidFill>
                <a:latin typeface="Calibri"/>
                <a:cs typeface="Calibri"/>
              </a:rPr>
              <a:t> </a:t>
            </a:r>
            <a:r>
              <a:rPr sz="1050" spc="-20" dirty="0">
                <a:solidFill>
                  <a:srgbClr val="262324"/>
                </a:solidFill>
                <a:latin typeface="Calibri"/>
                <a:cs typeface="Calibri"/>
              </a:rPr>
              <a:t>Most</a:t>
            </a:r>
            <a:r>
              <a:rPr sz="1050" spc="10" dirty="0">
                <a:solidFill>
                  <a:srgbClr val="262324"/>
                </a:solidFill>
                <a:latin typeface="Calibri"/>
                <a:cs typeface="Calibri"/>
              </a:rPr>
              <a:t> </a:t>
            </a:r>
            <a:r>
              <a:rPr sz="1050" dirty="0">
                <a:solidFill>
                  <a:srgbClr val="262324"/>
                </a:solidFill>
                <a:latin typeface="Calibri"/>
                <a:cs typeface="Calibri"/>
              </a:rPr>
              <a:t>will</a:t>
            </a:r>
            <a:r>
              <a:rPr sz="1050" spc="5" dirty="0">
                <a:solidFill>
                  <a:srgbClr val="262324"/>
                </a:solidFill>
                <a:latin typeface="Calibri"/>
                <a:cs typeface="Calibri"/>
              </a:rPr>
              <a:t> </a:t>
            </a:r>
            <a:r>
              <a:rPr sz="1050" dirty="0">
                <a:solidFill>
                  <a:srgbClr val="262324"/>
                </a:solidFill>
                <a:latin typeface="Calibri"/>
                <a:cs typeface="Calibri"/>
              </a:rPr>
              <a:t>accept</a:t>
            </a:r>
            <a:r>
              <a:rPr sz="1050" spc="10" dirty="0">
                <a:solidFill>
                  <a:srgbClr val="262324"/>
                </a:solidFill>
                <a:latin typeface="Calibri"/>
                <a:cs typeface="Calibri"/>
              </a:rPr>
              <a:t> </a:t>
            </a:r>
            <a:r>
              <a:rPr sz="1050" spc="-10" dirty="0">
                <a:solidFill>
                  <a:srgbClr val="262324"/>
                </a:solidFill>
                <a:latin typeface="Calibri"/>
                <a:cs typeface="Calibri"/>
              </a:rPr>
              <a:t>out-of-council</a:t>
            </a:r>
            <a:r>
              <a:rPr sz="1050" spc="10" dirty="0">
                <a:solidFill>
                  <a:srgbClr val="262324"/>
                </a:solidFill>
                <a:latin typeface="Calibri"/>
                <a:cs typeface="Calibri"/>
              </a:rPr>
              <a:t> </a:t>
            </a:r>
            <a:r>
              <a:rPr sz="1050" spc="-10" dirty="0">
                <a:solidFill>
                  <a:srgbClr val="262324"/>
                </a:solidFill>
                <a:latin typeface="Calibri"/>
                <a:cs typeface="Calibri"/>
              </a:rPr>
              <a:t>troops, </a:t>
            </a:r>
            <a:r>
              <a:rPr sz="1050" dirty="0">
                <a:solidFill>
                  <a:srgbClr val="262324"/>
                </a:solidFill>
                <a:latin typeface="Calibri"/>
                <a:cs typeface="Calibri"/>
              </a:rPr>
              <a:t>and</a:t>
            </a:r>
            <a:r>
              <a:rPr sz="1050" spc="105" dirty="0">
                <a:solidFill>
                  <a:srgbClr val="262324"/>
                </a:solidFill>
                <a:latin typeface="Calibri"/>
                <a:cs typeface="Calibri"/>
              </a:rPr>
              <a:t> </a:t>
            </a:r>
            <a:r>
              <a:rPr sz="1050" dirty="0">
                <a:solidFill>
                  <a:srgbClr val="262324"/>
                </a:solidFill>
                <a:latin typeface="Calibri"/>
                <a:cs typeface="Calibri"/>
              </a:rPr>
              <a:t>several</a:t>
            </a:r>
            <a:r>
              <a:rPr sz="1050" spc="110" dirty="0">
                <a:solidFill>
                  <a:srgbClr val="262324"/>
                </a:solidFill>
                <a:latin typeface="Calibri"/>
                <a:cs typeface="Calibri"/>
              </a:rPr>
              <a:t> </a:t>
            </a:r>
            <a:r>
              <a:rPr sz="1050" dirty="0">
                <a:solidFill>
                  <a:srgbClr val="262324"/>
                </a:solidFill>
                <a:latin typeface="Calibri"/>
                <a:cs typeface="Calibri"/>
              </a:rPr>
              <a:t>accommodate</a:t>
            </a:r>
            <a:r>
              <a:rPr sz="1050" spc="110" dirty="0">
                <a:solidFill>
                  <a:srgbClr val="262324"/>
                </a:solidFill>
                <a:latin typeface="Calibri"/>
                <a:cs typeface="Calibri"/>
              </a:rPr>
              <a:t> </a:t>
            </a:r>
            <a:r>
              <a:rPr sz="1050" dirty="0">
                <a:solidFill>
                  <a:srgbClr val="262324"/>
                </a:solidFill>
                <a:latin typeface="Calibri"/>
                <a:cs typeface="Calibri"/>
              </a:rPr>
              <a:t>coed</a:t>
            </a:r>
            <a:r>
              <a:rPr sz="1050" spc="110" dirty="0">
                <a:solidFill>
                  <a:srgbClr val="262324"/>
                </a:solidFill>
                <a:latin typeface="Calibri"/>
                <a:cs typeface="Calibri"/>
              </a:rPr>
              <a:t> </a:t>
            </a:r>
            <a:r>
              <a:rPr sz="1050" dirty="0">
                <a:solidFill>
                  <a:srgbClr val="262324"/>
                </a:solidFill>
                <a:latin typeface="Calibri"/>
                <a:cs typeface="Calibri"/>
              </a:rPr>
              <a:t>crews.</a:t>
            </a:r>
            <a:r>
              <a:rPr sz="1050" spc="110" dirty="0">
                <a:solidFill>
                  <a:srgbClr val="262324"/>
                </a:solidFill>
                <a:latin typeface="Calibri"/>
                <a:cs typeface="Calibri"/>
              </a:rPr>
              <a:t> </a:t>
            </a:r>
            <a:r>
              <a:rPr sz="1050" dirty="0">
                <a:solidFill>
                  <a:srgbClr val="262324"/>
                </a:solidFill>
                <a:latin typeface="Calibri"/>
                <a:cs typeface="Calibri"/>
              </a:rPr>
              <a:t>A</a:t>
            </a:r>
            <a:r>
              <a:rPr sz="1050" spc="110" dirty="0">
                <a:solidFill>
                  <a:srgbClr val="262324"/>
                </a:solidFill>
                <a:latin typeface="Calibri"/>
                <a:cs typeface="Calibri"/>
              </a:rPr>
              <a:t> </a:t>
            </a:r>
            <a:r>
              <a:rPr sz="1050" dirty="0">
                <a:solidFill>
                  <a:srgbClr val="262324"/>
                </a:solidFill>
                <a:latin typeface="Calibri"/>
                <a:cs typeface="Calibri"/>
              </a:rPr>
              <a:t>listing</a:t>
            </a:r>
            <a:r>
              <a:rPr sz="1050" spc="110" dirty="0">
                <a:solidFill>
                  <a:srgbClr val="262324"/>
                </a:solidFill>
                <a:latin typeface="Calibri"/>
                <a:cs typeface="Calibri"/>
              </a:rPr>
              <a:t> </a:t>
            </a:r>
            <a:r>
              <a:rPr sz="1050" dirty="0">
                <a:solidFill>
                  <a:srgbClr val="262324"/>
                </a:solidFill>
                <a:latin typeface="Calibri"/>
                <a:cs typeface="Calibri"/>
              </a:rPr>
              <a:t>of</a:t>
            </a:r>
            <a:r>
              <a:rPr sz="1050" spc="110"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camps</a:t>
            </a:r>
            <a:r>
              <a:rPr sz="1050" spc="45" dirty="0">
                <a:solidFill>
                  <a:srgbClr val="262324"/>
                </a:solidFill>
                <a:latin typeface="Calibri"/>
                <a:cs typeface="Calibri"/>
              </a:rPr>
              <a:t> </a:t>
            </a:r>
            <a:r>
              <a:rPr sz="1050" dirty="0">
                <a:solidFill>
                  <a:srgbClr val="262324"/>
                </a:solidFill>
                <a:latin typeface="Calibri"/>
                <a:cs typeface="Calibri"/>
              </a:rPr>
              <a:t>and</a:t>
            </a:r>
            <a:r>
              <a:rPr sz="1050" spc="50" dirty="0">
                <a:solidFill>
                  <a:srgbClr val="262324"/>
                </a:solidFill>
                <a:latin typeface="Calibri"/>
                <a:cs typeface="Calibri"/>
              </a:rPr>
              <a:t> </a:t>
            </a:r>
            <a:r>
              <a:rPr sz="1050" dirty="0">
                <a:solidFill>
                  <a:srgbClr val="262324"/>
                </a:solidFill>
                <a:latin typeface="Calibri"/>
                <a:cs typeface="Calibri"/>
              </a:rPr>
              <a:t>their</a:t>
            </a:r>
            <a:r>
              <a:rPr sz="1050" spc="50" dirty="0">
                <a:solidFill>
                  <a:srgbClr val="262324"/>
                </a:solidFill>
                <a:latin typeface="Calibri"/>
                <a:cs typeface="Calibri"/>
              </a:rPr>
              <a:t> </a:t>
            </a:r>
            <a:r>
              <a:rPr sz="1050" dirty="0">
                <a:solidFill>
                  <a:srgbClr val="262324"/>
                </a:solidFill>
                <a:latin typeface="Calibri"/>
                <a:cs typeface="Calibri"/>
              </a:rPr>
              <a:t>programs</a:t>
            </a:r>
            <a:r>
              <a:rPr sz="1050" spc="50" dirty="0">
                <a:solidFill>
                  <a:srgbClr val="262324"/>
                </a:solidFill>
                <a:latin typeface="Calibri"/>
                <a:cs typeface="Calibri"/>
              </a:rPr>
              <a:t> </a:t>
            </a:r>
            <a:r>
              <a:rPr sz="1050" dirty="0">
                <a:solidFill>
                  <a:srgbClr val="262324"/>
                </a:solidFill>
                <a:latin typeface="Calibri"/>
                <a:cs typeface="Calibri"/>
              </a:rPr>
              <a:t>can</a:t>
            </a:r>
            <a:r>
              <a:rPr sz="1050" spc="50" dirty="0">
                <a:solidFill>
                  <a:srgbClr val="262324"/>
                </a:solidFill>
                <a:latin typeface="Calibri"/>
                <a:cs typeface="Calibri"/>
              </a:rPr>
              <a:t> </a:t>
            </a:r>
            <a:r>
              <a:rPr sz="1050" dirty="0">
                <a:solidFill>
                  <a:srgbClr val="262324"/>
                </a:solidFill>
                <a:latin typeface="Calibri"/>
                <a:cs typeface="Calibri"/>
              </a:rPr>
              <a:t>be</a:t>
            </a:r>
            <a:r>
              <a:rPr sz="1050" spc="50" dirty="0">
                <a:solidFill>
                  <a:srgbClr val="262324"/>
                </a:solidFill>
                <a:latin typeface="Calibri"/>
                <a:cs typeface="Calibri"/>
              </a:rPr>
              <a:t> </a:t>
            </a:r>
            <a:r>
              <a:rPr sz="1050" spc="-10" dirty="0">
                <a:solidFill>
                  <a:srgbClr val="262324"/>
                </a:solidFill>
                <a:latin typeface="Calibri"/>
                <a:cs typeface="Calibri"/>
              </a:rPr>
              <a:t>found</a:t>
            </a:r>
            <a:r>
              <a:rPr sz="1050" spc="50" dirty="0">
                <a:solidFill>
                  <a:srgbClr val="262324"/>
                </a:solidFill>
                <a:latin typeface="Calibri"/>
                <a:cs typeface="Calibri"/>
              </a:rPr>
              <a:t> </a:t>
            </a:r>
            <a:r>
              <a:rPr sz="1050" dirty="0">
                <a:solidFill>
                  <a:srgbClr val="262324"/>
                </a:solidFill>
                <a:latin typeface="Calibri"/>
                <a:cs typeface="Calibri"/>
              </a:rPr>
              <a:t>at</a:t>
            </a:r>
            <a:r>
              <a:rPr sz="1050" spc="50" dirty="0">
                <a:solidFill>
                  <a:srgbClr val="262324"/>
                </a:solidFill>
                <a:latin typeface="Calibri"/>
                <a:cs typeface="Calibri"/>
              </a:rPr>
              <a:t> </a:t>
            </a:r>
            <a:r>
              <a:rPr sz="1050" dirty="0">
                <a:solidFill>
                  <a:srgbClr val="262324"/>
                </a:solidFill>
                <a:latin typeface="Calibri"/>
                <a:cs typeface="Calibri"/>
              </a:rPr>
              <a:t>the</a:t>
            </a:r>
            <a:r>
              <a:rPr sz="1050" spc="45" dirty="0">
                <a:solidFill>
                  <a:srgbClr val="262324"/>
                </a:solidFill>
                <a:latin typeface="Calibri"/>
                <a:cs typeface="Calibri"/>
              </a:rPr>
              <a:t> </a:t>
            </a:r>
            <a:r>
              <a:rPr sz="1050" spc="-10" dirty="0">
                <a:solidFill>
                  <a:srgbClr val="262324"/>
                </a:solidFill>
                <a:latin typeface="Calibri"/>
                <a:cs typeface="Calibri"/>
              </a:rPr>
              <a:t>national</a:t>
            </a:r>
            <a:endParaRPr sz="1050">
              <a:latin typeface="Calibri"/>
              <a:cs typeface="Calibri"/>
            </a:endParaRPr>
          </a:p>
          <a:p>
            <a:pPr marL="12700" algn="just">
              <a:lnSpc>
                <a:spcPts val="1435"/>
              </a:lnSpc>
            </a:pPr>
            <a:r>
              <a:rPr sz="1050" spc="60" dirty="0">
                <a:solidFill>
                  <a:srgbClr val="262324"/>
                </a:solidFill>
                <a:latin typeface="Calibri"/>
                <a:cs typeface="Calibri"/>
              </a:rPr>
              <a:t>BSA</a:t>
            </a:r>
            <a:r>
              <a:rPr sz="1050" dirty="0">
                <a:solidFill>
                  <a:srgbClr val="262324"/>
                </a:solidFill>
                <a:latin typeface="Calibri"/>
                <a:cs typeface="Calibri"/>
              </a:rPr>
              <a:t> </a:t>
            </a:r>
            <a:r>
              <a:rPr sz="1050" spc="-10" dirty="0">
                <a:solidFill>
                  <a:srgbClr val="262324"/>
                </a:solidFill>
                <a:latin typeface="Calibri"/>
                <a:cs typeface="Calibri"/>
              </a:rPr>
              <a:t>website,</a:t>
            </a:r>
            <a:r>
              <a:rPr sz="1050" dirty="0">
                <a:solidFill>
                  <a:srgbClr val="262324"/>
                </a:solidFill>
                <a:latin typeface="Calibri"/>
                <a:cs typeface="Calibri"/>
              </a:rPr>
              <a:t> </a:t>
            </a:r>
            <a:r>
              <a:rPr sz="1200" b="1" spc="-10" dirty="0">
                <a:solidFill>
                  <a:srgbClr val="262324"/>
                </a:solidFill>
                <a:latin typeface="Calibri"/>
                <a:cs typeface="Calibri"/>
                <a:hlinkClick r:id="rId2"/>
              </a:rPr>
              <a:t>www.scouting.org</a:t>
            </a:r>
            <a:r>
              <a:rPr sz="1050" spc="-10" dirty="0">
                <a:solidFill>
                  <a:srgbClr val="262324"/>
                </a:solidFill>
                <a:latin typeface="Calibri"/>
                <a:cs typeface="Calibri"/>
                <a:hlinkClick r:id="rId2"/>
              </a:rPr>
              <a:t>.</a:t>
            </a:r>
            <a:endParaRPr sz="1050">
              <a:latin typeface="Calibri"/>
              <a:cs typeface="Calibri"/>
            </a:endParaRPr>
          </a:p>
        </p:txBody>
      </p:sp>
      <p:sp>
        <p:nvSpPr>
          <p:cNvPr id="6" name="object 6"/>
          <p:cNvSpPr txBox="1"/>
          <p:nvPr/>
        </p:nvSpPr>
        <p:spPr>
          <a:xfrm>
            <a:off x="730229" y="4635966"/>
            <a:ext cx="3054350" cy="381000"/>
          </a:xfrm>
          <a:prstGeom prst="rect">
            <a:avLst/>
          </a:prstGeom>
        </p:spPr>
        <p:txBody>
          <a:bodyPr vert="horz" wrap="square" lIns="0" tIns="12700" rIns="0" bIns="0" rtlCol="0">
            <a:spAutoFit/>
          </a:bodyPr>
          <a:lstStyle/>
          <a:p>
            <a:pPr marL="12700" marR="5080">
              <a:lnSpc>
                <a:spcPct val="111100"/>
              </a:lnSpc>
              <a:spcBef>
                <a:spcPts val="100"/>
              </a:spcBef>
            </a:pPr>
            <a:r>
              <a:rPr sz="1050" dirty="0">
                <a:solidFill>
                  <a:srgbClr val="262324"/>
                </a:solidFill>
                <a:latin typeface="Calibri"/>
                <a:cs typeface="Calibri"/>
              </a:rPr>
              <a:t>The</a:t>
            </a:r>
            <a:r>
              <a:rPr sz="1050" spc="290" dirty="0">
                <a:solidFill>
                  <a:srgbClr val="262324"/>
                </a:solidFill>
                <a:latin typeface="Calibri"/>
                <a:cs typeface="Calibri"/>
              </a:rPr>
              <a:t> </a:t>
            </a:r>
            <a:r>
              <a:rPr sz="1050" spc="60" dirty="0">
                <a:solidFill>
                  <a:srgbClr val="262324"/>
                </a:solidFill>
                <a:latin typeface="Calibri"/>
                <a:cs typeface="Calibri"/>
              </a:rPr>
              <a:t>BSA</a:t>
            </a:r>
            <a:r>
              <a:rPr sz="1050" spc="290" dirty="0">
                <a:solidFill>
                  <a:srgbClr val="262324"/>
                </a:solidFill>
                <a:latin typeface="Calibri"/>
                <a:cs typeface="Calibri"/>
              </a:rPr>
              <a:t> </a:t>
            </a:r>
            <a:r>
              <a:rPr sz="1050" dirty="0">
                <a:solidFill>
                  <a:srgbClr val="262324"/>
                </a:solidFill>
                <a:latin typeface="Calibri"/>
                <a:cs typeface="Calibri"/>
              </a:rPr>
              <a:t>also</a:t>
            </a:r>
            <a:r>
              <a:rPr sz="1050" spc="295" dirty="0">
                <a:solidFill>
                  <a:srgbClr val="262324"/>
                </a:solidFill>
                <a:latin typeface="Calibri"/>
                <a:cs typeface="Calibri"/>
              </a:rPr>
              <a:t> </a:t>
            </a:r>
            <a:r>
              <a:rPr sz="1050" dirty="0">
                <a:solidFill>
                  <a:srgbClr val="262324"/>
                </a:solidFill>
                <a:latin typeface="Calibri"/>
                <a:cs typeface="Calibri"/>
              </a:rPr>
              <a:t>operates</a:t>
            </a:r>
            <a:r>
              <a:rPr sz="1050" spc="290" dirty="0">
                <a:solidFill>
                  <a:srgbClr val="262324"/>
                </a:solidFill>
                <a:latin typeface="Calibri"/>
                <a:cs typeface="Calibri"/>
              </a:rPr>
              <a:t> </a:t>
            </a:r>
            <a:r>
              <a:rPr sz="1050" dirty="0">
                <a:solidFill>
                  <a:srgbClr val="262324"/>
                </a:solidFill>
                <a:latin typeface="Calibri"/>
                <a:cs typeface="Calibri"/>
              </a:rPr>
              <a:t>four</a:t>
            </a:r>
            <a:r>
              <a:rPr sz="1050" spc="290" dirty="0">
                <a:solidFill>
                  <a:srgbClr val="262324"/>
                </a:solidFill>
                <a:latin typeface="Calibri"/>
                <a:cs typeface="Calibri"/>
              </a:rPr>
              <a:t> </a:t>
            </a:r>
            <a:r>
              <a:rPr sz="1050" dirty="0">
                <a:solidFill>
                  <a:srgbClr val="262324"/>
                </a:solidFill>
                <a:latin typeface="Calibri"/>
                <a:cs typeface="Calibri"/>
              </a:rPr>
              <a:t>national</a:t>
            </a:r>
            <a:r>
              <a:rPr sz="1050" spc="295" dirty="0">
                <a:solidFill>
                  <a:srgbClr val="262324"/>
                </a:solidFill>
                <a:latin typeface="Calibri"/>
                <a:cs typeface="Calibri"/>
              </a:rPr>
              <a:t> </a:t>
            </a:r>
            <a:r>
              <a:rPr sz="1050" spc="-20" dirty="0">
                <a:solidFill>
                  <a:srgbClr val="262324"/>
                </a:solidFill>
                <a:latin typeface="Calibri"/>
                <a:cs typeface="Calibri"/>
              </a:rPr>
              <a:t>high-</a:t>
            </a:r>
            <a:r>
              <a:rPr sz="1050" spc="-10" dirty="0">
                <a:solidFill>
                  <a:srgbClr val="262324"/>
                </a:solidFill>
                <a:latin typeface="Calibri"/>
                <a:cs typeface="Calibri"/>
              </a:rPr>
              <a:t>adventure programs,</a:t>
            </a:r>
            <a:r>
              <a:rPr sz="1050" dirty="0">
                <a:solidFill>
                  <a:srgbClr val="262324"/>
                </a:solidFill>
                <a:latin typeface="Calibri"/>
                <a:cs typeface="Calibri"/>
              </a:rPr>
              <a:t> several</a:t>
            </a:r>
            <a:r>
              <a:rPr sz="1050" spc="5" dirty="0">
                <a:solidFill>
                  <a:srgbClr val="262324"/>
                </a:solidFill>
                <a:latin typeface="Calibri"/>
                <a:cs typeface="Calibri"/>
              </a:rPr>
              <a:t> </a:t>
            </a:r>
            <a:r>
              <a:rPr sz="1050" spc="-10" dirty="0">
                <a:solidFill>
                  <a:srgbClr val="262324"/>
                </a:solidFill>
                <a:latin typeface="Calibri"/>
                <a:cs typeface="Calibri"/>
              </a:rPr>
              <a:t>of</a:t>
            </a:r>
            <a:r>
              <a:rPr sz="1050" dirty="0">
                <a:solidFill>
                  <a:srgbClr val="262324"/>
                </a:solidFill>
                <a:latin typeface="Calibri"/>
                <a:cs typeface="Calibri"/>
              </a:rPr>
              <a:t> which</a:t>
            </a:r>
            <a:r>
              <a:rPr sz="1050" spc="5" dirty="0">
                <a:solidFill>
                  <a:srgbClr val="262324"/>
                </a:solidFill>
                <a:latin typeface="Calibri"/>
                <a:cs typeface="Calibri"/>
              </a:rPr>
              <a:t> </a:t>
            </a:r>
            <a:r>
              <a:rPr sz="1050" spc="-20" dirty="0">
                <a:solidFill>
                  <a:srgbClr val="262324"/>
                </a:solidFill>
                <a:latin typeface="Calibri"/>
                <a:cs typeface="Calibri"/>
              </a:rPr>
              <a:t>offer</a:t>
            </a:r>
            <a:r>
              <a:rPr sz="1050" spc="5" dirty="0">
                <a:solidFill>
                  <a:srgbClr val="262324"/>
                </a:solidFill>
                <a:latin typeface="Calibri"/>
                <a:cs typeface="Calibri"/>
              </a:rPr>
              <a:t> </a:t>
            </a:r>
            <a:r>
              <a:rPr sz="1050" dirty="0">
                <a:solidFill>
                  <a:srgbClr val="262324"/>
                </a:solidFill>
                <a:latin typeface="Calibri"/>
                <a:cs typeface="Calibri"/>
              </a:rPr>
              <a:t>aquatics </a:t>
            </a:r>
            <a:r>
              <a:rPr sz="1050" spc="-10" dirty="0">
                <a:solidFill>
                  <a:srgbClr val="262324"/>
                </a:solidFill>
                <a:latin typeface="Calibri"/>
                <a:cs typeface="Calibri"/>
              </a:rPr>
              <a:t>programs.</a:t>
            </a:r>
            <a:endParaRPr sz="1050">
              <a:latin typeface="Calibri"/>
              <a:cs typeface="Calibri"/>
            </a:endParaRPr>
          </a:p>
        </p:txBody>
      </p:sp>
      <p:pic>
        <p:nvPicPr>
          <p:cNvPr id="7" name="object 7"/>
          <p:cNvPicPr/>
          <p:nvPr/>
        </p:nvPicPr>
        <p:blipFill>
          <a:blip r:embed="rId3" cstate="print"/>
          <a:stretch>
            <a:fillRect/>
          </a:stretch>
        </p:blipFill>
        <p:spPr>
          <a:xfrm>
            <a:off x="788314" y="5225631"/>
            <a:ext cx="1182370" cy="904570"/>
          </a:xfrm>
          <a:prstGeom prst="rect">
            <a:avLst/>
          </a:prstGeom>
        </p:spPr>
      </p:pic>
      <p:sp>
        <p:nvSpPr>
          <p:cNvPr id="8" name="object 8"/>
          <p:cNvSpPr txBox="1"/>
          <p:nvPr/>
        </p:nvSpPr>
        <p:spPr>
          <a:xfrm>
            <a:off x="2002730" y="5173089"/>
            <a:ext cx="1780539" cy="1271270"/>
          </a:xfrm>
          <a:prstGeom prst="rect">
            <a:avLst/>
          </a:prstGeom>
        </p:spPr>
        <p:txBody>
          <a:bodyPr vert="horz" wrap="square" lIns="0" tIns="1905" rIns="0" bIns="0" rtlCol="0">
            <a:spAutoFit/>
          </a:bodyPr>
          <a:lstStyle/>
          <a:p>
            <a:pPr marL="13970" marR="5080" indent="-1905" algn="just">
              <a:lnSpc>
                <a:spcPct val="105900"/>
              </a:lnSpc>
              <a:spcBef>
                <a:spcPts val="15"/>
              </a:spcBef>
            </a:pPr>
            <a:r>
              <a:rPr sz="1200" b="1" dirty="0">
                <a:solidFill>
                  <a:srgbClr val="262324"/>
                </a:solidFill>
                <a:latin typeface="Calibri"/>
                <a:cs typeface="Calibri"/>
              </a:rPr>
              <a:t>The</a:t>
            </a:r>
            <a:r>
              <a:rPr sz="1200" b="1" spc="150" dirty="0">
                <a:solidFill>
                  <a:srgbClr val="262324"/>
                </a:solidFill>
                <a:latin typeface="Calibri"/>
                <a:cs typeface="Calibri"/>
              </a:rPr>
              <a:t> </a:t>
            </a:r>
            <a:r>
              <a:rPr sz="1200" b="1" dirty="0">
                <a:solidFill>
                  <a:srgbClr val="262324"/>
                </a:solidFill>
                <a:latin typeface="Calibri"/>
                <a:cs typeface="Calibri"/>
              </a:rPr>
              <a:t>Northern</a:t>
            </a:r>
            <a:r>
              <a:rPr sz="1200" b="1" spc="155" dirty="0">
                <a:solidFill>
                  <a:srgbClr val="262324"/>
                </a:solidFill>
                <a:latin typeface="Calibri"/>
                <a:cs typeface="Calibri"/>
              </a:rPr>
              <a:t> </a:t>
            </a:r>
            <a:r>
              <a:rPr sz="1200" b="1" dirty="0">
                <a:solidFill>
                  <a:srgbClr val="262324"/>
                </a:solidFill>
                <a:latin typeface="Calibri"/>
                <a:cs typeface="Calibri"/>
              </a:rPr>
              <a:t>Tier</a:t>
            </a:r>
            <a:r>
              <a:rPr sz="1200" b="1" spc="155" dirty="0">
                <a:solidFill>
                  <a:srgbClr val="262324"/>
                </a:solidFill>
                <a:latin typeface="Calibri"/>
                <a:cs typeface="Calibri"/>
              </a:rPr>
              <a:t> </a:t>
            </a:r>
            <a:r>
              <a:rPr sz="1200" b="1" spc="-25" dirty="0">
                <a:solidFill>
                  <a:srgbClr val="262324"/>
                </a:solidFill>
                <a:latin typeface="Calibri"/>
                <a:cs typeface="Calibri"/>
              </a:rPr>
              <a:t>National </a:t>
            </a:r>
            <a:r>
              <a:rPr sz="1200" b="1" dirty="0">
                <a:solidFill>
                  <a:srgbClr val="262324"/>
                </a:solidFill>
                <a:latin typeface="Calibri"/>
                <a:cs typeface="Calibri"/>
              </a:rPr>
              <a:t>High</a:t>
            </a:r>
            <a:r>
              <a:rPr sz="1200" b="1" spc="260" dirty="0">
                <a:solidFill>
                  <a:srgbClr val="262324"/>
                </a:solidFill>
                <a:latin typeface="Calibri"/>
                <a:cs typeface="Calibri"/>
              </a:rPr>
              <a:t>  </a:t>
            </a:r>
            <a:r>
              <a:rPr sz="1200" b="1" dirty="0">
                <a:solidFill>
                  <a:srgbClr val="262324"/>
                </a:solidFill>
                <a:latin typeface="Calibri"/>
                <a:cs typeface="Calibri"/>
              </a:rPr>
              <a:t>Adventure</a:t>
            </a:r>
            <a:r>
              <a:rPr sz="1200" b="1" spc="265" dirty="0">
                <a:solidFill>
                  <a:srgbClr val="262324"/>
                </a:solidFill>
                <a:latin typeface="Calibri"/>
                <a:cs typeface="Calibri"/>
              </a:rPr>
              <a:t>  </a:t>
            </a:r>
            <a:r>
              <a:rPr sz="1200" b="1" spc="-40" dirty="0">
                <a:solidFill>
                  <a:srgbClr val="262324"/>
                </a:solidFill>
                <a:latin typeface="Calibri"/>
                <a:cs typeface="Calibri"/>
              </a:rPr>
              <a:t>Program </a:t>
            </a:r>
            <a:r>
              <a:rPr sz="1200" b="1" spc="-40" dirty="0">
                <a:solidFill>
                  <a:srgbClr val="262324"/>
                </a:solidFill>
                <a:latin typeface="Calibri"/>
                <a:cs typeface="Calibri"/>
                <a:hlinkClick r:id="rId4"/>
              </a:rPr>
              <a:t>(www.ntier.org)</a:t>
            </a:r>
            <a:r>
              <a:rPr sz="1200" b="1" spc="105" dirty="0">
                <a:solidFill>
                  <a:srgbClr val="262324"/>
                </a:solidFill>
                <a:latin typeface="Calibri"/>
                <a:cs typeface="Calibri"/>
              </a:rPr>
              <a:t> </a:t>
            </a:r>
            <a:r>
              <a:rPr sz="1050" dirty="0">
                <a:solidFill>
                  <a:srgbClr val="262324"/>
                </a:solidFill>
                <a:latin typeface="Calibri"/>
                <a:cs typeface="Calibri"/>
              </a:rPr>
              <a:t>stages</a:t>
            </a:r>
            <a:r>
              <a:rPr sz="1050" spc="240" dirty="0">
                <a:solidFill>
                  <a:srgbClr val="262324"/>
                </a:solidFill>
                <a:latin typeface="Calibri"/>
                <a:cs typeface="Calibri"/>
              </a:rPr>
              <a:t> </a:t>
            </a:r>
            <a:r>
              <a:rPr sz="1050" spc="-10" dirty="0">
                <a:solidFill>
                  <a:srgbClr val="262324"/>
                </a:solidFill>
                <a:latin typeface="Calibri"/>
                <a:cs typeface="Calibri"/>
              </a:rPr>
              <a:t>canoe </a:t>
            </a:r>
            <a:r>
              <a:rPr sz="1050" dirty="0">
                <a:solidFill>
                  <a:srgbClr val="262324"/>
                </a:solidFill>
                <a:latin typeface="Calibri"/>
                <a:cs typeface="Calibri"/>
              </a:rPr>
              <a:t>treks</a:t>
            </a:r>
            <a:r>
              <a:rPr sz="1050" spc="-5" dirty="0">
                <a:solidFill>
                  <a:srgbClr val="262324"/>
                </a:solidFill>
                <a:latin typeface="Calibri"/>
                <a:cs typeface="Calibri"/>
              </a:rPr>
              <a:t> </a:t>
            </a:r>
            <a:r>
              <a:rPr sz="1050" spc="-25" dirty="0">
                <a:solidFill>
                  <a:srgbClr val="262324"/>
                </a:solidFill>
                <a:latin typeface="Calibri"/>
                <a:cs typeface="Calibri"/>
              </a:rPr>
              <a:t>from</a:t>
            </a:r>
            <a:r>
              <a:rPr sz="1050" spc="-5" dirty="0">
                <a:solidFill>
                  <a:srgbClr val="262324"/>
                </a:solidFill>
                <a:latin typeface="Calibri"/>
                <a:cs typeface="Calibri"/>
              </a:rPr>
              <a:t> </a:t>
            </a:r>
            <a:r>
              <a:rPr sz="1050" spc="-10" dirty="0">
                <a:solidFill>
                  <a:srgbClr val="262324"/>
                </a:solidFill>
                <a:latin typeface="Calibri"/>
                <a:cs typeface="Calibri"/>
              </a:rPr>
              <a:t>three</a:t>
            </a:r>
            <a:r>
              <a:rPr sz="1050" spc="-5" dirty="0">
                <a:solidFill>
                  <a:srgbClr val="262324"/>
                </a:solidFill>
                <a:latin typeface="Calibri"/>
                <a:cs typeface="Calibri"/>
              </a:rPr>
              <a:t> </a:t>
            </a:r>
            <a:r>
              <a:rPr sz="1050" dirty="0">
                <a:solidFill>
                  <a:srgbClr val="262324"/>
                </a:solidFill>
                <a:latin typeface="Calibri"/>
                <a:cs typeface="Calibri"/>
              </a:rPr>
              <a:t>base</a:t>
            </a:r>
            <a:r>
              <a:rPr sz="1050" spc="-5" dirty="0">
                <a:solidFill>
                  <a:srgbClr val="262324"/>
                </a:solidFill>
                <a:latin typeface="Calibri"/>
                <a:cs typeface="Calibri"/>
              </a:rPr>
              <a:t> </a:t>
            </a:r>
            <a:r>
              <a:rPr sz="1050" dirty="0">
                <a:solidFill>
                  <a:srgbClr val="262324"/>
                </a:solidFill>
                <a:latin typeface="Calibri"/>
                <a:cs typeface="Calibri"/>
              </a:rPr>
              <a:t>camps. </a:t>
            </a:r>
            <a:r>
              <a:rPr sz="1050" spc="-35" dirty="0">
                <a:solidFill>
                  <a:srgbClr val="262324"/>
                </a:solidFill>
                <a:latin typeface="Calibri"/>
                <a:cs typeface="Calibri"/>
              </a:rPr>
              <a:t>As </a:t>
            </a:r>
            <a:r>
              <a:rPr sz="1050" dirty="0">
                <a:solidFill>
                  <a:srgbClr val="262324"/>
                </a:solidFill>
                <a:latin typeface="Calibri"/>
                <a:cs typeface="Calibri"/>
              </a:rPr>
              <a:t>is</a:t>
            </a:r>
            <a:r>
              <a:rPr sz="1050" spc="-5" dirty="0">
                <a:solidFill>
                  <a:srgbClr val="262324"/>
                </a:solidFill>
                <a:latin typeface="Calibri"/>
                <a:cs typeface="Calibri"/>
              </a:rPr>
              <a:t> </a:t>
            </a:r>
            <a:r>
              <a:rPr sz="1050" spc="-35" dirty="0">
                <a:solidFill>
                  <a:srgbClr val="262324"/>
                </a:solidFill>
                <a:latin typeface="Calibri"/>
                <a:cs typeface="Calibri"/>
              </a:rPr>
              <a:t>the</a:t>
            </a:r>
            <a:r>
              <a:rPr sz="1050" spc="-5" dirty="0">
                <a:solidFill>
                  <a:srgbClr val="262324"/>
                </a:solidFill>
                <a:latin typeface="Calibri"/>
                <a:cs typeface="Calibri"/>
              </a:rPr>
              <a:t> </a:t>
            </a:r>
            <a:r>
              <a:rPr sz="1050" spc="-35" dirty="0">
                <a:solidFill>
                  <a:srgbClr val="262324"/>
                </a:solidFill>
                <a:latin typeface="Calibri"/>
                <a:cs typeface="Calibri"/>
              </a:rPr>
              <a:t>model</a:t>
            </a:r>
            <a:r>
              <a:rPr sz="1050" spc="-5" dirty="0">
                <a:solidFill>
                  <a:srgbClr val="262324"/>
                </a:solidFill>
                <a:latin typeface="Calibri"/>
                <a:cs typeface="Calibri"/>
              </a:rPr>
              <a:t> </a:t>
            </a:r>
            <a:r>
              <a:rPr sz="1050" spc="-25" dirty="0">
                <a:solidFill>
                  <a:srgbClr val="262324"/>
                </a:solidFill>
                <a:latin typeface="Calibri"/>
                <a:cs typeface="Calibri"/>
              </a:rPr>
              <a:t>for</a:t>
            </a:r>
            <a:r>
              <a:rPr sz="1050" spc="-5" dirty="0">
                <a:solidFill>
                  <a:srgbClr val="262324"/>
                </a:solidFill>
                <a:latin typeface="Calibri"/>
                <a:cs typeface="Calibri"/>
              </a:rPr>
              <a:t> </a:t>
            </a:r>
            <a:r>
              <a:rPr sz="1050" dirty="0">
                <a:solidFill>
                  <a:srgbClr val="262324"/>
                </a:solidFill>
                <a:latin typeface="Calibri"/>
                <a:cs typeface="Calibri"/>
              </a:rPr>
              <a:t>Scout</a:t>
            </a:r>
            <a:r>
              <a:rPr sz="1050" spc="-5" dirty="0">
                <a:solidFill>
                  <a:srgbClr val="262324"/>
                </a:solidFill>
                <a:latin typeface="Calibri"/>
                <a:cs typeface="Calibri"/>
              </a:rPr>
              <a:t> </a:t>
            </a:r>
            <a:r>
              <a:rPr sz="1050" spc="-20" dirty="0">
                <a:solidFill>
                  <a:srgbClr val="262324"/>
                </a:solidFill>
                <a:latin typeface="Calibri"/>
                <a:cs typeface="Calibri"/>
              </a:rPr>
              <a:t>camping</a:t>
            </a:r>
            <a:r>
              <a:rPr sz="1050" spc="-5" dirty="0">
                <a:solidFill>
                  <a:srgbClr val="262324"/>
                </a:solidFill>
                <a:latin typeface="Calibri"/>
                <a:cs typeface="Calibri"/>
              </a:rPr>
              <a:t> </a:t>
            </a:r>
            <a:r>
              <a:rPr sz="1050" spc="-25" dirty="0">
                <a:solidFill>
                  <a:srgbClr val="262324"/>
                </a:solidFill>
                <a:latin typeface="Calibri"/>
                <a:cs typeface="Calibri"/>
              </a:rPr>
              <a:t>in </a:t>
            </a:r>
            <a:r>
              <a:rPr sz="1050" dirty="0">
                <a:solidFill>
                  <a:srgbClr val="262324"/>
                </a:solidFill>
                <a:latin typeface="Calibri"/>
                <a:cs typeface="Calibri"/>
              </a:rPr>
              <a:t>general,</a:t>
            </a:r>
            <a:r>
              <a:rPr sz="1050" spc="315" dirty="0">
                <a:solidFill>
                  <a:srgbClr val="262324"/>
                </a:solidFill>
                <a:latin typeface="Calibri"/>
                <a:cs typeface="Calibri"/>
              </a:rPr>
              <a:t> </a:t>
            </a:r>
            <a:r>
              <a:rPr sz="1050" dirty="0">
                <a:solidFill>
                  <a:srgbClr val="262324"/>
                </a:solidFill>
                <a:latin typeface="Calibri"/>
                <a:cs typeface="Calibri"/>
              </a:rPr>
              <a:t>a</a:t>
            </a:r>
            <a:r>
              <a:rPr sz="1050" spc="320" dirty="0">
                <a:solidFill>
                  <a:srgbClr val="262324"/>
                </a:solidFill>
                <a:latin typeface="Calibri"/>
                <a:cs typeface="Calibri"/>
              </a:rPr>
              <a:t> </a:t>
            </a:r>
            <a:r>
              <a:rPr sz="1050" dirty="0">
                <a:solidFill>
                  <a:srgbClr val="262324"/>
                </a:solidFill>
                <a:latin typeface="Calibri"/>
                <a:cs typeface="Calibri"/>
              </a:rPr>
              <a:t>troop</a:t>
            </a:r>
            <a:r>
              <a:rPr sz="1050" spc="320" dirty="0">
                <a:solidFill>
                  <a:srgbClr val="262324"/>
                </a:solidFill>
                <a:latin typeface="Calibri"/>
                <a:cs typeface="Calibri"/>
              </a:rPr>
              <a:t> </a:t>
            </a:r>
            <a:r>
              <a:rPr sz="1050" dirty="0">
                <a:solidFill>
                  <a:srgbClr val="262324"/>
                </a:solidFill>
                <a:latin typeface="Calibri"/>
                <a:cs typeface="Calibri"/>
              </a:rPr>
              <a:t>or</a:t>
            </a:r>
            <a:r>
              <a:rPr sz="1050" spc="315" dirty="0">
                <a:solidFill>
                  <a:srgbClr val="262324"/>
                </a:solidFill>
                <a:latin typeface="Calibri"/>
                <a:cs typeface="Calibri"/>
              </a:rPr>
              <a:t> </a:t>
            </a:r>
            <a:r>
              <a:rPr sz="1050" dirty="0">
                <a:solidFill>
                  <a:srgbClr val="262324"/>
                </a:solidFill>
                <a:latin typeface="Calibri"/>
                <a:cs typeface="Calibri"/>
              </a:rPr>
              <a:t>crew</a:t>
            </a:r>
            <a:r>
              <a:rPr sz="1050" spc="320" dirty="0">
                <a:solidFill>
                  <a:srgbClr val="262324"/>
                </a:solidFill>
                <a:latin typeface="Calibri"/>
                <a:cs typeface="Calibri"/>
              </a:rPr>
              <a:t> </a:t>
            </a:r>
            <a:r>
              <a:rPr sz="1050" spc="-30" dirty="0">
                <a:solidFill>
                  <a:srgbClr val="262324"/>
                </a:solidFill>
                <a:latin typeface="Calibri"/>
                <a:cs typeface="Calibri"/>
              </a:rPr>
              <a:t>that </a:t>
            </a:r>
            <a:r>
              <a:rPr sz="1050" spc="-20" dirty="0">
                <a:solidFill>
                  <a:srgbClr val="262324"/>
                </a:solidFill>
                <a:latin typeface="Calibri"/>
                <a:cs typeface="Calibri"/>
              </a:rPr>
              <a:t>meets</a:t>
            </a:r>
            <a:r>
              <a:rPr sz="1050" spc="5" dirty="0">
                <a:solidFill>
                  <a:srgbClr val="262324"/>
                </a:solidFill>
                <a:latin typeface="Calibri"/>
                <a:cs typeface="Calibri"/>
              </a:rPr>
              <a:t> </a:t>
            </a:r>
            <a:r>
              <a:rPr sz="1050" spc="-30" dirty="0">
                <a:solidFill>
                  <a:srgbClr val="262324"/>
                </a:solidFill>
                <a:latin typeface="Calibri"/>
                <a:cs typeface="Calibri"/>
              </a:rPr>
              <a:t>year-</a:t>
            </a:r>
            <a:r>
              <a:rPr sz="1050" spc="-20" dirty="0">
                <a:solidFill>
                  <a:srgbClr val="262324"/>
                </a:solidFill>
                <a:latin typeface="Calibri"/>
                <a:cs typeface="Calibri"/>
              </a:rPr>
              <a:t>round</a:t>
            </a:r>
            <a:r>
              <a:rPr sz="1050" spc="10" dirty="0">
                <a:solidFill>
                  <a:srgbClr val="262324"/>
                </a:solidFill>
                <a:latin typeface="Calibri"/>
                <a:cs typeface="Calibri"/>
              </a:rPr>
              <a:t> </a:t>
            </a:r>
            <a:r>
              <a:rPr sz="1050" dirty="0">
                <a:solidFill>
                  <a:srgbClr val="262324"/>
                </a:solidFill>
                <a:latin typeface="Calibri"/>
                <a:cs typeface="Calibri"/>
              </a:rPr>
              <a:t>comes</a:t>
            </a:r>
            <a:r>
              <a:rPr sz="1050" spc="10" dirty="0">
                <a:solidFill>
                  <a:srgbClr val="262324"/>
                </a:solidFill>
                <a:latin typeface="Calibri"/>
                <a:cs typeface="Calibri"/>
              </a:rPr>
              <a:t> </a:t>
            </a:r>
            <a:r>
              <a:rPr sz="1050" spc="-10" dirty="0">
                <a:solidFill>
                  <a:srgbClr val="262324"/>
                </a:solidFill>
                <a:latin typeface="Calibri"/>
                <a:cs typeface="Calibri"/>
              </a:rPr>
              <a:t>with</a:t>
            </a:r>
            <a:r>
              <a:rPr sz="1050" spc="10" dirty="0">
                <a:solidFill>
                  <a:srgbClr val="262324"/>
                </a:solidFill>
                <a:latin typeface="Calibri"/>
                <a:cs typeface="Calibri"/>
              </a:rPr>
              <a:t> </a:t>
            </a:r>
            <a:r>
              <a:rPr sz="1050" spc="-25" dirty="0">
                <a:solidFill>
                  <a:srgbClr val="262324"/>
                </a:solidFill>
                <a:latin typeface="Calibri"/>
                <a:cs typeface="Calibri"/>
              </a:rPr>
              <a:t>its</a:t>
            </a:r>
            <a:endParaRPr sz="1050">
              <a:latin typeface="Calibri"/>
              <a:cs typeface="Calibri"/>
            </a:endParaRPr>
          </a:p>
        </p:txBody>
      </p:sp>
      <p:pic>
        <p:nvPicPr>
          <p:cNvPr id="9" name="object 9"/>
          <p:cNvPicPr/>
          <p:nvPr/>
        </p:nvPicPr>
        <p:blipFill>
          <a:blip r:embed="rId5" cstate="print"/>
          <a:stretch>
            <a:fillRect/>
          </a:stretch>
        </p:blipFill>
        <p:spPr>
          <a:xfrm>
            <a:off x="4000512" y="4078490"/>
            <a:ext cx="1399374" cy="1399362"/>
          </a:xfrm>
          <a:prstGeom prst="rect">
            <a:avLst/>
          </a:prstGeom>
        </p:spPr>
      </p:pic>
      <p:sp>
        <p:nvSpPr>
          <p:cNvPr id="10" name="object 10"/>
          <p:cNvSpPr txBox="1"/>
          <p:nvPr/>
        </p:nvSpPr>
        <p:spPr>
          <a:xfrm>
            <a:off x="3987756" y="446972"/>
            <a:ext cx="3053715" cy="1270000"/>
          </a:xfrm>
          <a:prstGeom prst="rect">
            <a:avLst/>
          </a:prstGeom>
        </p:spPr>
        <p:txBody>
          <a:bodyPr vert="horz" wrap="square" lIns="0" tIns="12700" rIns="0" bIns="0" rtlCol="0">
            <a:spAutoFit/>
          </a:bodyPr>
          <a:lstStyle/>
          <a:p>
            <a:pPr marL="12700" marR="5080" algn="just">
              <a:lnSpc>
                <a:spcPct val="111100"/>
              </a:lnSpc>
              <a:spcBef>
                <a:spcPts val="100"/>
              </a:spcBef>
            </a:pPr>
            <a:r>
              <a:rPr sz="1050" spc="-40" dirty="0">
                <a:solidFill>
                  <a:srgbClr val="262324"/>
                </a:solidFill>
                <a:latin typeface="Calibri"/>
                <a:cs typeface="Calibri"/>
              </a:rPr>
              <a:t>own</a:t>
            </a:r>
            <a:r>
              <a:rPr sz="1050" spc="-10" dirty="0">
                <a:solidFill>
                  <a:srgbClr val="262324"/>
                </a:solidFill>
                <a:latin typeface="Calibri"/>
                <a:cs typeface="Calibri"/>
              </a:rPr>
              <a:t> </a:t>
            </a:r>
            <a:r>
              <a:rPr sz="1050" spc="-35" dirty="0">
                <a:solidFill>
                  <a:srgbClr val="262324"/>
                </a:solidFill>
                <a:latin typeface="Calibri"/>
                <a:cs typeface="Calibri"/>
              </a:rPr>
              <a:t>adult</a:t>
            </a:r>
            <a:r>
              <a:rPr sz="1050" spc="-5" dirty="0">
                <a:solidFill>
                  <a:srgbClr val="262324"/>
                </a:solidFill>
                <a:latin typeface="Calibri"/>
                <a:cs typeface="Calibri"/>
              </a:rPr>
              <a:t> </a:t>
            </a:r>
            <a:r>
              <a:rPr sz="1050" spc="-30" dirty="0">
                <a:solidFill>
                  <a:srgbClr val="262324"/>
                </a:solidFill>
                <a:latin typeface="Calibri"/>
                <a:cs typeface="Calibri"/>
              </a:rPr>
              <a:t>leadership,</a:t>
            </a:r>
            <a:r>
              <a:rPr sz="1050" spc="-10" dirty="0">
                <a:solidFill>
                  <a:srgbClr val="262324"/>
                </a:solidFill>
                <a:latin typeface="Calibri"/>
                <a:cs typeface="Calibri"/>
              </a:rPr>
              <a:t> </a:t>
            </a:r>
            <a:r>
              <a:rPr sz="1050" spc="-35" dirty="0">
                <a:solidFill>
                  <a:srgbClr val="262324"/>
                </a:solidFill>
                <a:latin typeface="Calibri"/>
                <a:cs typeface="Calibri"/>
              </a:rPr>
              <a:t>although</a:t>
            </a:r>
            <a:r>
              <a:rPr sz="1050" spc="-5" dirty="0">
                <a:solidFill>
                  <a:srgbClr val="262324"/>
                </a:solidFill>
                <a:latin typeface="Calibri"/>
                <a:cs typeface="Calibri"/>
              </a:rPr>
              <a:t> </a:t>
            </a:r>
            <a:r>
              <a:rPr sz="1050" dirty="0">
                <a:solidFill>
                  <a:srgbClr val="262324"/>
                </a:solidFill>
                <a:latin typeface="Calibri"/>
                <a:cs typeface="Calibri"/>
              </a:rPr>
              <a:t>occasionally</a:t>
            </a:r>
            <a:r>
              <a:rPr sz="1050" spc="-10"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spc="-10" dirty="0">
                <a:solidFill>
                  <a:srgbClr val="262324"/>
                </a:solidFill>
                <a:latin typeface="Calibri"/>
                <a:cs typeface="Calibri"/>
              </a:rPr>
              <a:t>council </a:t>
            </a:r>
            <a:r>
              <a:rPr sz="1050" spc="-25" dirty="0">
                <a:solidFill>
                  <a:srgbClr val="262324"/>
                </a:solidFill>
                <a:latin typeface="Calibri"/>
                <a:cs typeface="Calibri"/>
              </a:rPr>
              <a:t>may </a:t>
            </a:r>
            <a:r>
              <a:rPr sz="1050" dirty="0">
                <a:solidFill>
                  <a:srgbClr val="262324"/>
                </a:solidFill>
                <a:latin typeface="Calibri"/>
                <a:cs typeface="Calibri"/>
              </a:rPr>
              <a:t>recruit</a:t>
            </a:r>
            <a:r>
              <a:rPr sz="1050" spc="140" dirty="0">
                <a:solidFill>
                  <a:srgbClr val="262324"/>
                </a:solidFill>
                <a:latin typeface="Calibri"/>
                <a:cs typeface="Calibri"/>
              </a:rPr>
              <a:t> </a:t>
            </a:r>
            <a:r>
              <a:rPr sz="1050" dirty="0">
                <a:solidFill>
                  <a:srgbClr val="262324"/>
                </a:solidFill>
                <a:latin typeface="Calibri"/>
                <a:cs typeface="Calibri"/>
              </a:rPr>
              <a:t>a</a:t>
            </a:r>
            <a:r>
              <a:rPr sz="1050" spc="145" dirty="0">
                <a:solidFill>
                  <a:srgbClr val="262324"/>
                </a:solidFill>
                <a:latin typeface="Calibri"/>
                <a:cs typeface="Calibri"/>
              </a:rPr>
              <a:t> </a:t>
            </a:r>
            <a:r>
              <a:rPr sz="1050" dirty="0">
                <a:solidFill>
                  <a:srgbClr val="262324"/>
                </a:solidFill>
                <a:latin typeface="Calibri"/>
                <a:cs typeface="Calibri"/>
              </a:rPr>
              <a:t>contingent</a:t>
            </a:r>
            <a:r>
              <a:rPr sz="1050" spc="140" dirty="0">
                <a:solidFill>
                  <a:srgbClr val="262324"/>
                </a:solidFill>
                <a:latin typeface="Calibri"/>
                <a:cs typeface="Calibri"/>
              </a:rPr>
              <a:t> </a:t>
            </a:r>
            <a:r>
              <a:rPr sz="1050" dirty="0">
                <a:solidFill>
                  <a:srgbClr val="262324"/>
                </a:solidFill>
                <a:latin typeface="Calibri"/>
                <a:cs typeface="Calibri"/>
              </a:rPr>
              <a:t>from</a:t>
            </a:r>
            <a:r>
              <a:rPr sz="1050" spc="145" dirty="0">
                <a:solidFill>
                  <a:srgbClr val="262324"/>
                </a:solidFill>
                <a:latin typeface="Calibri"/>
                <a:cs typeface="Calibri"/>
              </a:rPr>
              <a:t> </a:t>
            </a:r>
            <a:r>
              <a:rPr sz="1050" dirty="0">
                <a:solidFill>
                  <a:srgbClr val="262324"/>
                </a:solidFill>
                <a:latin typeface="Calibri"/>
                <a:cs typeface="Calibri"/>
              </a:rPr>
              <a:t>several</a:t>
            </a:r>
            <a:r>
              <a:rPr sz="1050" spc="145" dirty="0">
                <a:solidFill>
                  <a:srgbClr val="262324"/>
                </a:solidFill>
                <a:latin typeface="Calibri"/>
                <a:cs typeface="Calibri"/>
              </a:rPr>
              <a:t> </a:t>
            </a:r>
            <a:r>
              <a:rPr sz="1050" dirty="0">
                <a:solidFill>
                  <a:srgbClr val="262324"/>
                </a:solidFill>
                <a:latin typeface="Calibri"/>
                <a:cs typeface="Calibri"/>
              </a:rPr>
              <a:t>units.</a:t>
            </a:r>
            <a:r>
              <a:rPr sz="1050" spc="140" dirty="0">
                <a:solidFill>
                  <a:srgbClr val="262324"/>
                </a:solidFill>
                <a:latin typeface="Calibri"/>
                <a:cs typeface="Calibri"/>
              </a:rPr>
              <a:t> </a:t>
            </a:r>
            <a:r>
              <a:rPr sz="1050" dirty="0">
                <a:solidFill>
                  <a:srgbClr val="262324"/>
                </a:solidFill>
                <a:latin typeface="Calibri"/>
                <a:cs typeface="Calibri"/>
              </a:rPr>
              <a:t>Northern</a:t>
            </a:r>
            <a:r>
              <a:rPr sz="1050" spc="145" dirty="0">
                <a:solidFill>
                  <a:srgbClr val="262324"/>
                </a:solidFill>
                <a:latin typeface="Calibri"/>
                <a:cs typeface="Calibri"/>
              </a:rPr>
              <a:t> </a:t>
            </a:r>
            <a:r>
              <a:rPr sz="1050" spc="-20" dirty="0">
                <a:solidFill>
                  <a:srgbClr val="262324"/>
                </a:solidFill>
                <a:latin typeface="Calibri"/>
                <a:cs typeface="Calibri"/>
              </a:rPr>
              <a:t>Tier normally</a:t>
            </a:r>
            <a:r>
              <a:rPr sz="1050" spc="15" dirty="0">
                <a:solidFill>
                  <a:srgbClr val="262324"/>
                </a:solidFill>
                <a:latin typeface="Calibri"/>
                <a:cs typeface="Calibri"/>
              </a:rPr>
              <a:t> </a:t>
            </a:r>
            <a:r>
              <a:rPr sz="1050" spc="-10" dirty="0">
                <a:solidFill>
                  <a:srgbClr val="262324"/>
                </a:solidFill>
                <a:latin typeface="Calibri"/>
                <a:cs typeface="Calibri"/>
              </a:rPr>
              <a:t>provides</a:t>
            </a:r>
            <a:r>
              <a:rPr sz="1050" spc="20" dirty="0">
                <a:solidFill>
                  <a:srgbClr val="262324"/>
                </a:solidFill>
                <a:latin typeface="Calibri"/>
                <a:cs typeface="Calibri"/>
              </a:rPr>
              <a:t> </a:t>
            </a:r>
            <a:r>
              <a:rPr sz="1050" dirty="0">
                <a:solidFill>
                  <a:srgbClr val="262324"/>
                </a:solidFill>
                <a:latin typeface="Calibri"/>
                <a:cs typeface="Calibri"/>
              </a:rPr>
              <a:t>a</a:t>
            </a:r>
            <a:r>
              <a:rPr sz="1050" spc="15" dirty="0">
                <a:solidFill>
                  <a:srgbClr val="262324"/>
                </a:solidFill>
                <a:latin typeface="Calibri"/>
                <a:cs typeface="Calibri"/>
              </a:rPr>
              <a:t> </a:t>
            </a:r>
            <a:r>
              <a:rPr sz="1050" spc="-10" dirty="0">
                <a:solidFill>
                  <a:srgbClr val="262324"/>
                </a:solidFill>
                <a:latin typeface="Calibri"/>
                <a:cs typeface="Calibri"/>
              </a:rPr>
              <a:t>trained</a:t>
            </a:r>
            <a:r>
              <a:rPr sz="1050" spc="20" dirty="0">
                <a:solidFill>
                  <a:srgbClr val="262324"/>
                </a:solidFill>
                <a:latin typeface="Calibri"/>
                <a:cs typeface="Calibri"/>
              </a:rPr>
              <a:t> </a:t>
            </a:r>
            <a:r>
              <a:rPr sz="1050" dirty="0">
                <a:solidFill>
                  <a:srgbClr val="262324"/>
                </a:solidFill>
                <a:latin typeface="Calibri"/>
                <a:cs typeface="Calibri"/>
              </a:rPr>
              <a:t>staff</a:t>
            </a:r>
            <a:r>
              <a:rPr sz="1050" spc="20" dirty="0">
                <a:solidFill>
                  <a:srgbClr val="262324"/>
                </a:solidFill>
                <a:latin typeface="Calibri"/>
                <a:cs typeface="Calibri"/>
              </a:rPr>
              <a:t> </a:t>
            </a:r>
            <a:r>
              <a:rPr sz="1050" spc="-25" dirty="0">
                <a:solidFill>
                  <a:srgbClr val="262324"/>
                </a:solidFill>
                <a:latin typeface="Calibri"/>
                <a:cs typeface="Calibri"/>
              </a:rPr>
              <a:t>member</a:t>
            </a:r>
            <a:r>
              <a:rPr sz="1050" spc="15" dirty="0">
                <a:solidFill>
                  <a:srgbClr val="262324"/>
                </a:solidFill>
                <a:latin typeface="Calibri"/>
                <a:cs typeface="Calibri"/>
              </a:rPr>
              <a:t> </a:t>
            </a:r>
            <a:r>
              <a:rPr sz="1050" dirty="0">
                <a:solidFill>
                  <a:srgbClr val="262324"/>
                </a:solidFill>
                <a:latin typeface="Calibri"/>
                <a:cs typeface="Calibri"/>
              </a:rPr>
              <a:t>to</a:t>
            </a:r>
            <a:r>
              <a:rPr sz="1050" spc="20" dirty="0">
                <a:solidFill>
                  <a:srgbClr val="262324"/>
                </a:solidFill>
                <a:latin typeface="Calibri"/>
                <a:cs typeface="Calibri"/>
              </a:rPr>
              <a:t> </a:t>
            </a:r>
            <a:r>
              <a:rPr sz="1050" spc="-10" dirty="0">
                <a:solidFill>
                  <a:srgbClr val="262324"/>
                </a:solidFill>
                <a:latin typeface="Calibri"/>
                <a:cs typeface="Calibri"/>
              </a:rPr>
              <a:t>accompany </a:t>
            </a:r>
            <a:r>
              <a:rPr sz="1050" spc="-20" dirty="0">
                <a:solidFill>
                  <a:srgbClr val="262324"/>
                </a:solidFill>
                <a:latin typeface="Calibri"/>
                <a:cs typeface="Calibri"/>
              </a:rPr>
              <a:t>inexperienced</a:t>
            </a:r>
            <a:r>
              <a:rPr sz="1050" dirty="0">
                <a:solidFill>
                  <a:srgbClr val="262324"/>
                </a:solidFill>
                <a:latin typeface="Calibri"/>
                <a:cs typeface="Calibri"/>
              </a:rPr>
              <a:t> </a:t>
            </a:r>
            <a:r>
              <a:rPr sz="1050" spc="-20" dirty="0">
                <a:solidFill>
                  <a:srgbClr val="262324"/>
                </a:solidFill>
                <a:latin typeface="Calibri"/>
                <a:cs typeface="Calibri"/>
              </a:rPr>
              <a:t>groups,</a:t>
            </a:r>
            <a:r>
              <a:rPr sz="1050" dirty="0">
                <a:solidFill>
                  <a:srgbClr val="262324"/>
                </a:solidFill>
                <a:latin typeface="Calibri"/>
                <a:cs typeface="Calibri"/>
              </a:rPr>
              <a:t> </a:t>
            </a:r>
            <a:r>
              <a:rPr sz="1050" spc="-40" dirty="0">
                <a:solidFill>
                  <a:srgbClr val="262324"/>
                </a:solidFill>
                <a:latin typeface="Calibri"/>
                <a:cs typeface="Calibri"/>
              </a:rPr>
              <a:t>but</a:t>
            </a:r>
            <a:r>
              <a:rPr sz="1050" spc="5" dirty="0">
                <a:solidFill>
                  <a:srgbClr val="262324"/>
                </a:solidFill>
                <a:latin typeface="Calibri"/>
                <a:cs typeface="Calibri"/>
              </a:rPr>
              <a:t> </a:t>
            </a:r>
            <a:r>
              <a:rPr sz="1050" spc="-20" dirty="0">
                <a:solidFill>
                  <a:srgbClr val="262324"/>
                </a:solidFill>
                <a:latin typeface="Calibri"/>
                <a:cs typeface="Calibri"/>
              </a:rPr>
              <a:t>experienced</a:t>
            </a:r>
            <a:r>
              <a:rPr sz="1050" dirty="0">
                <a:solidFill>
                  <a:srgbClr val="262324"/>
                </a:solidFill>
                <a:latin typeface="Calibri"/>
                <a:cs typeface="Calibri"/>
              </a:rPr>
              <a:t> </a:t>
            </a:r>
            <a:r>
              <a:rPr sz="1050" spc="-20" dirty="0">
                <a:solidFill>
                  <a:srgbClr val="262324"/>
                </a:solidFill>
                <a:latin typeface="Calibri"/>
                <a:cs typeface="Calibri"/>
              </a:rPr>
              <a:t>units</a:t>
            </a:r>
            <a:r>
              <a:rPr sz="1050" dirty="0">
                <a:solidFill>
                  <a:srgbClr val="262324"/>
                </a:solidFill>
                <a:latin typeface="Calibri"/>
                <a:cs typeface="Calibri"/>
              </a:rPr>
              <a:t> </a:t>
            </a:r>
            <a:r>
              <a:rPr sz="1050" spc="-20" dirty="0">
                <a:solidFill>
                  <a:srgbClr val="262324"/>
                </a:solidFill>
                <a:latin typeface="Calibri"/>
                <a:cs typeface="Calibri"/>
              </a:rPr>
              <a:t>may</a:t>
            </a:r>
            <a:r>
              <a:rPr sz="1050" spc="5" dirty="0">
                <a:solidFill>
                  <a:srgbClr val="262324"/>
                </a:solidFill>
                <a:latin typeface="Calibri"/>
                <a:cs typeface="Calibri"/>
              </a:rPr>
              <a:t> </a:t>
            </a:r>
            <a:r>
              <a:rPr sz="1050" dirty="0">
                <a:solidFill>
                  <a:srgbClr val="262324"/>
                </a:solidFill>
                <a:latin typeface="Calibri"/>
                <a:cs typeface="Calibri"/>
              </a:rPr>
              <a:t>elect </a:t>
            </a:r>
            <a:r>
              <a:rPr sz="1050" spc="-25" dirty="0">
                <a:solidFill>
                  <a:srgbClr val="262324"/>
                </a:solidFill>
                <a:latin typeface="Calibri"/>
                <a:cs typeface="Calibri"/>
              </a:rPr>
              <a:t>to </a:t>
            </a:r>
            <a:r>
              <a:rPr sz="1050" dirty="0">
                <a:solidFill>
                  <a:srgbClr val="262324"/>
                </a:solidFill>
                <a:latin typeface="Calibri"/>
                <a:cs typeface="Calibri"/>
              </a:rPr>
              <a:t>travel</a:t>
            </a:r>
            <a:r>
              <a:rPr sz="1050" spc="195" dirty="0">
                <a:solidFill>
                  <a:srgbClr val="262324"/>
                </a:solidFill>
                <a:latin typeface="Calibri"/>
                <a:cs typeface="Calibri"/>
              </a:rPr>
              <a:t> </a:t>
            </a:r>
            <a:r>
              <a:rPr sz="1050" dirty="0">
                <a:solidFill>
                  <a:srgbClr val="262324"/>
                </a:solidFill>
                <a:latin typeface="Calibri"/>
                <a:cs typeface="Calibri"/>
              </a:rPr>
              <a:t>without</a:t>
            </a:r>
            <a:r>
              <a:rPr sz="1050" spc="195" dirty="0">
                <a:solidFill>
                  <a:srgbClr val="262324"/>
                </a:solidFill>
                <a:latin typeface="Calibri"/>
                <a:cs typeface="Calibri"/>
              </a:rPr>
              <a:t> </a:t>
            </a:r>
            <a:r>
              <a:rPr sz="1050" dirty="0">
                <a:solidFill>
                  <a:srgbClr val="262324"/>
                </a:solidFill>
                <a:latin typeface="Calibri"/>
                <a:cs typeface="Calibri"/>
              </a:rPr>
              <a:t>guidance.</a:t>
            </a:r>
            <a:r>
              <a:rPr sz="1050" spc="195" dirty="0">
                <a:solidFill>
                  <a:srgbClr val="262324"/>
                </a:solidFill>
                <a:latin typeface="Calibri"/>
                <a:cs typeface="Calibri"/>
              </a:rPr>
              <a:t> </a:t>
            </a:r>
            <a:r>
              <a:rPr sz="1050" dirty="0">
                <a:solidFill>
                  <a:srgbClr val="262324"/>
                </a:solidFill>
                <a:latin typeface="Calibri"/>
                <a:cs typeface="Calibri"/>
              </a:rPr>
              <a:t>Each</a:t>
            </a:r>
            <a:r>
              <a:rPr sz="1050" spc="195" dirty="0">
                <a:solidFill>
                  <a:srgbClr val="262324"/>
                </a:solidFill>
                <a:latin typeface="Calibri"/>
                <a:cs typeface="Calibri"/>
              </a:rPr>
              <a:t> </a:t>
            </a:r>
            <a:r>
              <a:rPr sz="1050" dirty="0">
                <a:solidFill>
                  <a:srgbClr val="262324"/>
                </a:solidFill>
                <a:latin typeface="Calibri"/>
                <a:cs typeface="Calibri"/>
              </a:rPr>
              <a:t>summer,</a:t>
            </a:r>
            <a:r>
              <a:rPr sz="1050" spc="195" dirty="0">
                <a:solidFill>
                  <a:srgbClr val="262324"/>
                </a:solidFill>
                <a:latin typeface="Calibri"/>
                <a:cs typeface="Calibri"/>
              </a:rPr>
              <a:t> </a:t>
            </a:r>
            <a:r>
              <a:rPr sz="1050" dirty="0">
                <a:solidFill>
                  <a:srgbClr val="262324"/>
                </a:solidFill>
                <a:latin typeface="Calibri"/>
                <a:cs typeface="Calibri"/>
              </a:rPr>
              <a:t>roughly</a:t>
            </a:r>
            <a:r>
              <a:rPr sz="1050" spc="195" dirty="0">
                <a:solidFill>
                  <a:srgbClr val="262324"/>
                </a:solidFill>
                <a:latin typeface="Calibri"/>
                <a:cs typeface="Calibri"/>
              </a:rPr>
              <a:t> </a:t>
            </a:r>
            <a:r>
              <a:rPr sz="1050" spc="-35" dirty="0">
                <a:solidFill>
                  <a:srgbClr val="262324"/>
                </a:solidFill>
                <a:latin typeface="Calibri"/>
                <a:cs typeface="Calibri"/>
              </a:rPr>
              <a:t>5,000 </a:t>
            </a:r>
            <a:r>
              <a:rPr sz="1050" dirty="0">
                <a:solidFill>
                  <a:srgbClr val="262324"/>
                </a:solidFill>
                <a:latin typeface="Calibri"/>
                <a:cs typeface="Calibri"/>
              </a:rPr>
              <a:t>Scouts</a:t>
            </a:r>
            <a:r>
              <a:rPr sz="1050" spc="5" dirty="0">
                <a:solidFill>
                  <a:srgbClr val="262324"/>
                </a:solidFill>
                <a:latin typeface="Calibri"/>
                <a:cs typeface="Calibri"/>
              </a:rPr>
              <a:t> </a:t>
            </a:r>
            <a:r>
              <a:rPr sz="1050" dirty="0">
                <a:solidFill>
                  <a:srgbClr val="262324"/>
                </a:solidFill>
                <a:latin typeface="Calibri"/>
                <a:cs typeface="Calibri"/>
              </a:rPr>
              <a:t>in</a:t>
            </a:r>
            <a:r>
              <a:rPr sz="1050" spc="10" dirty="0">
                <a:solidFill>
                  <a:srgbClr val="262324"/>
                </a:solidFill>
                <a:latin typeface="Calibri"/>
                <a:cs typeface="Calibri"/>
              </a:rPr>
              <a:t> </a:t>
            </a:r>
            <a:r>
              <a:rPr sz="1050" dirty="0">
                <a:solidFill>
                  <a:srgbClr val="262324"/>
                </a:solidFill>
                <a:latin typeface="Calibri"/>
                <a:cs typeface="Calibri"/>
              </a:rPr>
              <a:t>groups</a:t>
            </a:r>
            <a:r>
              <a:rPr sz="1050" spc="10" dirty="0">
                <a:solidFill>
                  <a:srgbClr val="262324"/>
                </a:solidFill>
                <a:latin typeface="Calibri"/>
                <a:cs typeface="Calibri"/>
              </a:rPr>
              <a:t> </a:t>
            </a:r>
            <a:r>
              <a:rPr sz="1050" dirty="0">
                <a:solidFill>
                  <a:srgbClr val="262324"/>
                </a:solidFill>
                <a:latin typeface="Calibri"/>
                <a:cs typeface="Calibri"/>
              </a:rPr>
              <a:t>of</a:t>
            </a:r>
            <a:r>
              <a:rPr sz="1050" spc="10" dirty="0">
                <a:solidFill>
                  <a:srgbClr val="262324"/>
                </a:solidFill>
                <a:latin typeface="Calibri"/>
                <a:cs typeface="Calibri"/>
              </a:rPr>
              <a:t> </a:t>
            </a:r>
            <a:r>
              <a:rPr sz="1050" dirty="0">
                <a:solidFill>
                  <a:srgbClr val="262324"/>
                </a:solidFill>
                <a:latin typeface="Calibri"/>
                <a:cs typeface="Calibri"/>
              </a:rPr>
              <a:t>six</a:t>
            </a:r>
            <a:r>
              <a:rPr sz="1050" spc="10" dirty="0">
                <a:solidFill>
                  <a:srgbClr val="262324"/>
                </a:solidFill>
                <a:latin typeface="Calibri"/>
                <a:cs typeface="Calibri"/>
              </a:rPr>
              <a:t> </a:t>
            </a:r>
            <a:r>
              <a:rPr sz="1050" dirty="0">
                <a:solidFill>
                  <a:srgbClr val="262324"/>
                </a:solidFill>
                <a:latin typeface="Calibri"/>
                <a:cs typeface="Calibri"/>
              </a:rPr>
              <a:t>to</a:t>
            </a:r>
            <a:r>
              <a:rPr sz="1050" spc="10" dirty="0">
                <a:solidFill>
                  <a:srgbClr val="262324"/>
                </a:solidFill>
                <a:latin typeface="Calibri"/>
                <a:cs typeface="Calibri"/>
              </a:rPr>
              <a:t> </a:t>
            </a:r>
            <a:r>
              <a:rPr sz="1050" spc="-50" dirty="0">
                <a:solidFill>
                  <a:srgbClr val="262324"/>
                </a:solidFill>
                <a:latin typeface="Calibri"/>
                <a:cs typeface="Calibri"/>
              </a:rPr>
              <a:t>11</a:t>
            </a:r>
            <a:r>
              <a:rPr sz="1050" spc="10" dirty="0">
                <a:solidFill>
                  <a:srgbClr val="262324"/>
                </a:solidFill>
                <a:latin typeface="Calibri"/>
                <a:cs typeface="Calibri"/>
              </a:rPr>
              <a:t> </a:t>
            </a:r>
            <a:r>
              <a:rPr sz="1050" dirty="0">
                <a:solidFill>
                  <a:srgbClr val="262324"/>
                </a:solidFill>
                <a:latin typeface="Calibri"/>
                <a:cs typeface="Calibri"/>
              </a:rPr>
              <a:t>take</a:t>
            </a:r>
            <a:r>
              <a:rPr sz="1050" spc="10" dirty="0">
                <a:solidFill>
                  <a:srgbClr val="262324"/>
                </a:solidFill>
                <a:latin typeface="Calibri"/>
                <a:cs typeface="Calibri"/>
              </a:rPr>
              <a:t> </a:t>
            </a:r>
            <a:r>
              <a:rPr sz="1050" spc="-10" dirty="0">
                <a:solidFill>
                  <a:srgbClr val="262324"/>
                </a:solidFill>
                <a:latin typeface="Calibri"/>
                <a:cs typeface="Calibri"/>
              </a:rPr>
              <a:t>wilderness</a:t>
            </a:r>
            <a:r>
              <a:rPr sz="1050" spc="10" dirty="0">
                <a:solidFill>
                  <a:srgbClr val="262324"/>
                </a:solidFill>
                <a:latin typeface="Calibri"/>
                <a:cs typeface="Calibri"/>
              </a:rPr>
              <a:t> </a:t>
            </a:r>
            <a:r>
              <a:rPr sz="1050" dirty="0">
                <a:solidFill>
                  <a:srgbClr val="262324"/>
                </a:solidFill>
                <a:latin typeface="Calibri"/>
                <a:cs typeface="Calibri"/>
              </a:rPr>
              <a:t>canoe</a:t>
            </a:r>
            <a:r>
              <a:rPr sz="1050" spc="5" dirty="0">
                <a:solidFill>
                  <a:srgbClr val="262324"/>
                </a:solidFill>
                <a:latin typeface="Calibri"/>
                <a:cs typeface="Calibri"/>
              </a:rPr>
              <a:t> </a:t>
            </a:r>
            <a:r>
              <a:rPr sz="1050" spc="-10" dirty="0">
                <a:solidFill>
                  <a:srgbClr val="262324"/>
                </a:solidFill>
                <a:latin typeface="Calibri"/>
                <a:cs typeface="Calibri"/>
              </a:rPr>
              <a:t>trips </a:t>
            </a:r>
            <a:r>
              <a:rPr sz="1050" spc="-20" dirty="0">
                <a:solidFill>
                  <a:srgbClr val="262324"/>
                </a:solidFill>
                <a:latin typeface="Calibri"/>
                <a:cs typeface="Calibri"/>
              </a:rPr>
              <a:t>lasting</a:t>
            </a:r>
            <a:r>
              <a:rPr sz="1050" spc="-5" dirty="0">
                <a:solidFill>
                  <a:srgbClr val="262324"/>
                </a:solidFill>
                <a:latin typeface="Calibri"/>
                <a:cs typeface="Calibri"/>
              </a:rPr>
              <a:t> </a:t>
            </a:r>
            <a:r>
              <a:rPr sz="1050" dirty="0">
                <a:solidFill>
                  <a:srgbClr val="262324"/>
                </a:solidFill>
                <a:latin typeface="Calibri"/>
                <a:cs typeface="Calibri"/>
              </a:rPr>
              <a:t>six</a:t>
            </a:r>
            <a:r>
              <a:rPr sz="1050" spc="-5" dirty="0">
                <a:solidFill>
                  <a:srgbClr val="262324"/>
                </a:solidFill>
                <a:latin typeface="Calibri"/>
                <a:cs typeface="Calibri"/>
              </a:rPr>
              <a:t> </a:t>
            </a:r>
            <a:r>
              <a:rPr sz="1050" spc="-60" dirty="0">
                <a:solidFill>
                  <a:srgbClr val="262324"/>
                </a:solidFill>
                <a:latin typeface="Calibri"/>
                <a:cs typeface="Calibri"/>
              </a:rPr>
              <a:t>to</a:t>
            </a:r>
            <a:r>
              <a:rPr sz="1050" spc="-5" dirty="0">
                <a:solidFill>
                  <a:srgbClr val="262324"/>
                </a:solidFill>
                <a:latin typeface="Calibri"/>
                <a:cs typeface="Calibri"/>
              </a:rPr>
              <a:t> </a:t>
            </a:r>
            <a:r>
              <a:rPr sz="1050" spc="-90" dirty="0">
                <a:solidFill>
                  <a:srgbClr val="262324"/>
                </a:solidFill>
                <a:latin typeface="Calibri"/>
                <a:cs typeface="Calibri"/>
              </a:rPr>
              <a:t>10</a:t>
            </a:r>
            <a:r>
              <a:rPr sz="1050" spc="-5" dirty="0">
                <a:solidFill>
                  <a:srgbClr val="262324"/>
                </a:solidFill>
                <a:latin typeface="Calibri"/>
                <a:cs typeface="Calibri"/>
              </a:rPr>
              <a:t> </a:t>
            </a:r>
            <a:r>
              <a:rPr sz="1050" spc="-10" dirty="0">
                <a:solidFill>
                  <a:srgbClr val="262324"/>
                </a:solidFill>
                <a:latin typeface="Calibri"/>
                <a:cs typeface="Calibri"/>
              </a:rPr>
              <a:t>days.</a:t>
            </a:r>
            <a:endParaRPr sz="1050">
              <a:latin typeface="Calibri"/>
              <a:cs typeface="Calibri"/>
            </a:endParaRPr>
          </a:p>
        </p:txBody>
      </p:sp>
      <p:sp>
        <p:nvSpPr>
          <p:cNvPr id="11" name="object 11"/>
          <p:cNvSpPr txBox="1"/>
          <p:nvPr/>
        </p:nvSpPr>
        <p:spPr>
          <a:xfrm>
            <a:off x="3987756" y="1874203"/>
            <a:ext cx="3054985" cy="21590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The</a:t>
            </a:r>
            <a:r>
              <a:rPr sz="1050" spc="229" dirty="0">
                <a:solidFill>
                  <a:srgbClr val="262324"/>
                </a:solidFill>
                <a:latin typeface="Calibri"/>
                <a:cs typeface="Calibri"/>
              </a:rPr>
              <a:t>  </a:t>
            </a:r>
            <a:r>
              <a:rPr sz="1050" dirty="0">
                <a:solidFill>
                  <a:srgbClr val="262324"/>
                </a:solidFill>
                <a:latin typeface="Calibri"/>
                <a:cs typeface="Calibri"/>
              </a:rPr>
              <a:t>Charles</a:t>
            </a:r>
            <a:r>
              <a:rPr sz="1050" spc="229" dirty="0">
                <a:solidFill>
                  <a:srgbClr val="262324"/>
                </a:solidFill>
                <a:latin typeface="Calibri"/>
                <a:cs typeface="Calibri"/>
              </a:rPr>
              <a:t>  </a:t>
            </a:r>
            <a:r>
              <a:rPr sz="1050" dirty="0">
                <a:solidFill>
                  <a:srgbClr val="262324"/>
                </a:solidFill>
                <a:latin typeface="Calibri"/>
                <a:cs typeface="Calibri"/>
              </a:rPr>
              <a:t>L.</a:t>
            </a:r>
            <a:r>
              <a:rPr sz="1050" spc="235" dirty="0">
                <a:solidFill>
                  <a:srgbClr val="262324"/>
                </a:solidFill>
                <a:latin typeface="Calibri"/>
                <a:cs typeface="Calibri"/>
              </a:rPr>
              <a:t>  </a:t>
            </a:r>
            <a:r>
              <a:rPr sz="1050" dirty="0">
                <a:solidFill>
                  <a:srgbClr val="262324"/>
                </a:solidFill>
                <a:latin typeface="Calibri"/>
                <a:cs typeface="Calibri"/>
              </a:rPr>
              <a:t>Sommers</a:t>
            </a:r>
            <a:r>
              <a:rPr sz="1050" spc="229" dirty="0">
                <a:solidFill>
                  <a:srgbClr val="262324"/>
                </a:solidFill>
                <a:latin typeface="Calibri"/>
                <a:cs typeface="Calibri"/>
              </a:rPr>
              <a:t>  </a:t>
            </a:r>
            <a:r>
              <a:rPr sz="1050" dirty="0">
                <a:solidFill>
                  <a:srgbClr val="262324"/>
                </a:solidFill>
                <a:latin typeface="Calibri"/>
                <a:cs typeface="Calibri"/>
              </a:rPr>
              <a:t>base</a:t>
            </a:r>
            <a:r>
              <a:rPr sz="1050" spc="235" dirty="0">
                <a:solidFill>
                  <a:srgbClr val="262324"/>
                </a:solidFill>
                <a:latin typeface="Calibri"/>
                <a:cs typeface="Calibri"/>
              </a:rPr>
              <a:t>  </a:t>
            </a:r>
            <a:r>
              <a:rPr sz="1050" dirty="0">
                <a:solidFill>
                  <a:srgbClr val="262324"/>
                </a:solidFill>
                <a:latin typeface="Calibri"/>
                <a:cs typeface="Calibri"/>
              </a:rPr>
              <a:t>camp</a:t>
            </a:r>
            <a:r>
              <a:rPr sz="1050" spc="229" dirty="0">
                <a:solidFill>
                  <a:srgbClr val="262324"/>
                </a:solidFill>
                <a:latin typeface="Calibri"/>
                <a:cs typeface="Calibri"/>
              </a:rPr>
              <a:t>  </a:t>
            </a:r>
            <a:r>
              <a:rPr sz="1050" dirty="0">
                <a:solidFill>
                  <a:srgbClr val="262324"/>
                </a:solidFill>
                <a:latin typeface="Calibri"/>
                <a:cs typeface="Calibri"/>
              </a:rPr>
              <a:t>near</a:t>
            </a:r>
            <a:r>
              <a:rPr sz="1050" spc="235" dirty="0">
                <a:solidFill>
                  <a:srgbClr val="262324"/>
                </a:solidFill>
                <a:latin typeface="Calibri"/>
                <a:cs typeface="Calibri"/>
              </a:rPr>
              <a:t>  </a:t>
            </a:r>
            <a:r>
              <a:rPr sz="1050" spc="-20" dirty="0">
                <a:solidFill>
                  <a:srgbClr val="262324"/>
                </a:solidFill>
                <a:latin typeface="Calibri"/>
                <a:cs typeface="Calibri"/>
              </a:rPr>
              <a:t>Ely, </a:t>
            </a:r>
            <a:r>
              <a:rPr sz="1050" dirty="0">
                <a:solidFill>
                  <a:srgbClr val="262324"/>
                </a:solidFill>
                <a:latin typeface="Calibri"/>
                <a:cs typeface="Calibri"/>
              </a:rPr>
              <a:t>Minnesota,</a:t>
            </a:r>
            <a:r>
              <a:rPr sz="1050" spc="100" dirty="0">
                <a:solidFill>
                  <a:srgbClr val="262324"/>
                </a:solidFill>
                <a:latin typeface="Calibri"/>
                <a:cs typeface="Calibri"/>
              </a:rPr>
              <a:t> </a:t>
            </a:r>
            <a:r>
              <a:rPr sz="1050" dirty="0">
                <a:solidFill>
                  <a:srgbClr val="262324"/>
                </a:solidFill>
                <a:latin typeface="Calibri"/>
                <a:cs typeface="Calibri"/>
              </a:rPr>
              <a:t>has</a:t>
            </a:r>
            <a:r>
              <a:rPr sz="1050" spc="229" dirty="0">
                <a:solidFill>
                  <a:srgbClr val="262324"/>
                </a:solidFill>
                <a:latin typeface="Calibri"/>
                <a:cs typeface="Calibri"/>
              </a:rPr>
              <a:t> </a:t>
            </a:r>
            <a:r>
              <a:rPr sz="1050" dirty="0">
                <a:solidFill>
                  <a:srgbClr val="262324"/>
                </a:solidFill>
                <a:latin typeface="Calibri"/>
                <a:cs typeface="Calibri"/>
              </a:rPr>
              <a:t>been</a:t>
            </a:r>
            <a:r>
              <a:rPr sz="1050" spc="235" dirty="0">
                <a:solidFill>
                  <a:srgbClr val="262324"/>
                </a:solidFill>
                <a:latin typeface="Calibri"/>
                <a:cs typeface="Calibri"/>
              </a:rPr>
              <a:t> </a:t>
            </a:r>
            <a:r>
              <a:rPr sz="1050" dirty="0">
                <a:solidFill>
                  <a:srgbClr val="262324"/>
                </a:solidFill>
                <a:latin typeface="Calibri"/>
                <a:cs typeface="Calibri"/>
              </a:rPr>
              <a:t>the</a:t>
            </a:r>
            <a:r>
              <a:rPr sz="1050" spc="229" dirty="0">
                <a:solidFill>
                  <a:srgbClr val="262324"/>
                </a:solidFill>
                <a:latin typeface="Calibri"/>
                <a:cs typeface="Calibri"/>
              </a:rPr>
              <a:t> </a:t>
            </a:r>
            <a:r>
              <a:rPr sz="1050" dirty="0">
                <a:solidFill>
                  <a:srgbClr val="262324"/>
                </a:solidFill>
                <a:latin typeface="Calibri"/>
                <a:cs typeface="Calibri"/>
              </a:rPr>
              <a:t>starting</a:t>
            </a:r>
            <a:r>
              <a:rPr sz="1050" spc="235" dirty="0">
                <a:solidFill>
                  <a:srgbClr val="262324"/>
                </a:solidFill>
                <a:latin typeface="Calibri"/>
                <a:cs typeface="Calibri"/>
              </a:rPr>
              <a:t> </a:t>
            </a:r>
            <a:r>
              <a:rPr sz="1050" dirty="0">
                <a:solidFill>
                  <a:srgbClr val="262324"/>
                </a:solidFill>
                <a:latin typeface="Calibri"/>
                <a:cs typeface="Calibri"/>
              </a:rPr>
              <a:t>point</a:t>
            </a:r>
            <a:r>
              <a:rPr sz="1050" spc="229" dirty="0">
                <a:solidFill>
                  <a:srgbClr val="262324"/>
                </a:solidFill>
                <a:latin typeface="Calibri"/>
                <a:cs typeface="Calibri"/>
              </a:rPr>
              <a:t> </a:t>
            </a:r>
            <a:r>
              <a:rPr sz="1050" dirty="0">
                <a:solidFill>
                  <a:srgbClr val="262324"/>
                </a:solidFill>
                <a:latin typeface="Calibri"/>
                <a:cs typeface="Calibri"/>
              </a:rPr>
              <a:t>for</a:t>
            </a:r>
            <a:r>
              <a:rPr sz="1050" spc="229" dirty="0">
                <a:solidFill>
                  <a:srgbClr val="262324"/>
                </a:solidFill>
                <a:latin typeface="Calibri"/>
                <a:cs typeface="Calibri"/>
              </a:rPr>
              <a:t> </a:t>
            </a:r>
            <a:r>
              <a:rPr sz="1050" dirty="0">
                <a:solidFill>
                  <a:srgbClr val="262324"/>
                </a:solidFill>
                <a:latin typeface="Calibri"/>
                <a:cs typeface="Calibri"/>
              </a:rPr>
              <a:t>trips</a:t>
            </a:r>
            <a:r>
              <a:rPr sz="1050" spc="235" dirty="0">
                <a:solidFill>
                  <a:srgbClr val="262324"/>
                </a:solidFill>
                <a:latin typeface="Calibri"/>
                <a:cs typeface="Calibri"/>
              </a:rPr>
              <a:t> </a:t>
            </a:r>
            <a:r>
              <a:rPr sz="1050" spc="-20" dirty="0">
                <a:solidFill>
                  <a:srgbClr val="262324"/>
                </a:solidFill>
                <a:latin typeface="Calibri"/>
                <a:cs typeface="Calibri"/>
              </a:rPr>
              <a:t>into </a:t>
            </a:r>
            <a:r>
              <a:rPr sz="1050" dirty="0">
                <a:solidFill>
                  <a:srgbClr val="262324"/>
                </a:solidFill>
                <a:latin typeface="Calibri"/>
                <a:cs typeface="Calibri"/>
              </a:rPr>
              <a:t>the</a:t>
            </a:r>
            <a:r>
              <a:rPr sz="1050" spc="310" dirty="0">
                <a:solidFill>
                  <a:srgbClr val="262324"/>
                </a:solidFill>
                <a:latin typeface="Calibri"/>
                <a:cs typeface="Calibri"/>
              </a:rPr>
              <a:t> </a:t>
            </a:r>
            <a:r>
              <a:rPr sz="1050" dirty="0">
                <a:solidFill>
                  <a:srgbClr val="262324"/>
                </a:solidFill>
                <a:latin typeface="Calibri"/>
                <a:cs typeface="Calibri"/>
              </a:rPr>
              <a:t>Boundary</a:t>
            </a:r>
            <a:r>
              <a:rPr sz="1050" spc="310" dirty="0">
                <a:solidFill>
                  <a:srgbClr val="262324"/>
                </a:solidFill>
                <a:latin typeface="Calibri"/>
                <a:cs typeface="Calibri"/>
              </a:rPr>
              <a:t> </a:t>
            </a:r>
            <a:r>
              <a:rPr sz="1050" dirty="0">
                <a:solidFill>
                  <a:srgbClr val="262324"/>
                </a:solidFill>
                <a:latin typeface="Calibri"/>
                <a:cs typeface="Calibri"/>
              </a:rPr>
              <a:t>Waters</a:t>
            </a:r>
            <a:r>
              <a:rPr sz="1050" spc="345" dirty="0">
                <a:solidFill>
                  <a:srgbClr val="262324"/>
                </a:solidFill>
                <a:latin typeface="Calibri"/>
                <a:cs typeface="Calibri"/>
              </a:rPr>
              <a:t> </a:t>
            </a:r>
            <a:r>
              <a:rPr sz="1050" dirty="0">
                <a:solidFill>
                  <a:srgbClr val="262324"/>
                </a:solidFill>
                <a:latin typeface="Calibri"/>
                <a:cs typeface="Calibri"/>
              </a:rPr>
              <a:t>Canoe</a:t>
            </a:r>
            <a:r>
              <a:rPr sz="1050" spc="350" dirty="0">
                <a:solidFill>
                  <a:srgbClr val="262324"/>
                </a:solidFill>
                <a:latin typeface="Calibri"/>
                <a:cs typeface="Calibri"/>
              </a:rPr>
              <a:t> </a:t>
            </a:r>
            <a:r>
              <a:rPr sz="1050" dirty="0">
                <a:solidFill>
                  <a:srgbClr val="262324"/>
                </a:solidFill>
                <a:latin typeface="Calibri"/>
                <a:cs typeface="Calibri"/>
              </a:rPr>
              <a:t>Area</a:t>
            </a:r>
            <a:r>
              <a:rPr sz="1050" spc="345" dirty="0">
                <a:solidFill>
                  <a:srgbClr val="262324"/>
                </a:solidFill>
                <a:latin typeface="Calibri"/>
                <a:cs typeface="Calibri"/>
              </a:rPr>
              <a:t> </a:t>
            </a:r>
            <a:r>
              <a:rPr sz="1050" dirty="0">
                <a:solidFill>
                  <a:srgbClr val="262324"/>
                </a:solidFill>
                <a:latin typeface="Calibri"/>
                <a:cs typeface="Calibri"/>
              </a:rPr>
              <a:t>Wilderness</a:t>
            </a:r>
            <a:r>
              <a:rPr sz="1050" spc="345" dirty="0">
                <a:solidFill>
                  <a:srgbClr val="262324"/>
                </a:solidFill>
                <a:latin typeface="Calibri"/>
                <a:cs typeface="Calibri"/>
              </a:rPr>
              <a:t> </a:t>
            </a:r>
            <a:r>
              <a:rPr sz="1050" spc="-10" dirty="0">
                <a:solidFill>
                  <a:srgbClr val="262324"/>
                </a:solidFill>
                <a:latin typeface="Calibri"/>
                <a:cs typeface="Calibri"/>
              </a:rPr>
              <a:t>since </a:t>
            </a:r>
            <a:r>
              <a:rPr sz="1050" dirty="0">
                <a:solidFill>
                  <a:srgbClr val="262324"/>
                </a:solidFill>
                <a:latin typeface="Calibri"/>
                <a:cs typeface="Calibri"/>
              </a:rPr>
              <a:t>1923.</a:t>
            </a:r>
            <a:r>
              <a:rPr sz="1050" spc="305" dirty="0">
                <a:solidFill>
                  <a:srgbClr val="262324"/>
                </a:solidFill>
                <a:latin typeface="Calibri"/>
                <a:cs typeface="Calibri"/>
              </a:rPr>
              <a:t> </a:t>
            </a:r>
            <a:r>
              <a:rPr sz="1050" dirty="0">
                <a:solidFill>
                  <a:srgbClr val="262324"/>
                </a:solidFill>
                <a:latin typeface="Calibri"/>
                <a:cs typeface="Calibri"/>
              </a:rPr>
              <a:t>The</a:t>
            </a:r>
            <a:r>
              <a:rPr sz="1050" spc="305" dirty="0">
                <a:solidFill>
                  <a:srgbClr val="262324"/>
                </a:solidFill>
                <a:latin typeface="Calibri"/>
                <a:cs typeface="Calibri"/>
              </a:rPr>
              <a:t> </a:t>
            </a:r>
            <a:r>
              <a:rPr sz="1050" dirty="0">
                <a:solidFill>
                  <a:srgbClr val="262324"/>
                </a:solidFill>
                <a:latin typeface="Calibri"/>
                <a:cs typeface="Calibri"/>
              </a:rPr>
              <a:t>camp</a:t>
            </a:r>
            <a:r>
              <a:rPr sz="1050" spc="305" dirty="0">
                <a:solidFill>
                  <a:srgbClr val="262324"/>
                </a:solidFill>
                <a:latin typeface="Calibri"/>
                <a:cs typeface="Calibri"/>
              </a:rPr>
              <a:t> </a:t>
            </a:r>
            <a:r>
              <a:rPr sz="1050" dirty="0">
                <a:solidFill>
                  <a:srgbClr val="262324"/>
                </a:solidFill>
                <a:latin typeface="Calibri"/>
                <a:cs typeface="Calibri"/>
              </a:rPr>
              <a:t>operates</a:t>
            </a:r>
            <a:r>
              <a:rPr sz="1050" spc="310" dirty="0">
                <a:solidFill>
                  <a:srgbClr val="262324"/>
                </a:solidFill>
                <a:latin typeface="Calibri"/>
                <a:cs typeface="Calibri"/>
              </a:rPr>
              <a:t> </a:t>
            </a:r>
            <a:r>
              <a:rPr sz="1050" dirty="0">
                <a:solidFill>
                  <a:srgbClr val="262324"/>
                </a:solidFill>
                <a:latin typeface="Calibri"/>
                <a:cs typeface="Calibri"/>
              </a:rPr>
              <a:t>a</a:t>
            </a:r>
            <a:r>
              <a:rPr sz="1050" spc="305" dirty="0">
                <a:solidFill>
                  <a:srgbClr val="262324"/>
                </a:solidFill>
                <a:latin typeface="Calibri"/>
                <a:cs typeface="Calibri"/>
              </a:rPr>
              <a:t> </a:t>
            </a:r>
            <a:r>
              <a:rPr sz="1050" dirty="0">
                <a:solidFill>
                  <a:srgbClr val="262324"/>
                </a:solidFill>
                <a:latin typeface="Calibri"/>
                <a:cs typeface="Calibri"/>
              </a:rPr>
              <a:t>radio</a:t>
            </a:r>
            <a:r>
              <a:rPr sz="1050" spc="305" dirty="0">
                <a:solidFill>
                  <a:srgbClr val="262324"/>
                </a:solidFill>
                <a:latin typeface="Calibri"/>
                <a:cs typeface="Calibri"/>
              </a:rPr>
              <a:t> </a:t>
            </a:r>
            <a:r>
              <a:rPr sz="1050" dirty="0">
                <a:solidFill>
                  <a:srgbClr val="262324"/>
                </a:solidFill>
                <a:latin typeface="Calibri"/>
                <a:cs typeface="Calibri"/>
              </a:rPr>
              <a:t>base</a:t>
            </a:r>
            <a:r>
              <a:rPr sz="1050" spc="305" dirty="0">
                <a:solidFill>
                  <a:srgbClr val="262324"/>
                </a:solidFill>
                <a:latin typeface="Calibri"/>
                <a:cs typeface="Calibri"/>
              </a:rPr>
              <a:t> </a:t>
            </a:r>
            <a:r>
              <a:rPr sz="1050" dirty="0">
                <a:solidFill>
                  <a:srgbClr val="262324"/>
                </a:solidFill>
                <a:latin typeface="Calibri"/>
                <a:cs typeface="Calibri"/>
              </a:rPr>
              <a:t>station</a:t>
            </a:r>
            <a:r>
              <a:rPr sz="1050" spc="310" dirty="0">
                <a:solidFill>
                  <a:srgbClr val="262324"/>
                </a:solidFill>
                <a:latin typeface="Calibri"/>
                <a:cs typeface="Calibri"/>
              </a:rPr>
              <a:t> </a:t>
            </a:r>
            <a:r>
              <a:rPr sz="1050" spc="-20" dirty="0">
                <a:solidFill>
                  <a:srgbClr val="262324"/>
                </a:solidFill>
                <a:latin typeface="Calibri"/>
                <a:cs typeface="Calibri"/>
              </a:rPr>
              <a:t>that </a:t>
            </a:r>
            <a:r>
              <a:rPr sz="1050" dirty="0">
                <a:solidFill>
                  <a:srgbClr val="262324"/>
                </a:solidFill>
                <a:latin typeface="Calibri"/>
                <a:cs typeface="Calibri"/>
              </a:rPr>
              <a:t>forms</a:t>
            </a:r>
            <a:r>
              <a:rPr sz="1050" spc="200" dirty="0">
                <a:solidFill>
                  <a:srgbClr val="262324"/>
                </a:solidFill>
                <a:latin typeface="Calibri"/>
                <a:cs typeface="Calibri"/>
              </a:rPr>
              <a:t> </a:t>
            </a:r>
            <a:r>
              <a:rPr sz="1050" dirty="0">
                <a:solidFill>
                  <a:srgbClr val="262324"/>
                </a:solidFill>
                <a:latin typeface="Calibri"/>
                <a:cs typeface="Calibri"/>
              </a:rPr>
              <a:t>an</a:t>
            </a:r>
            <a:r>
              <a:rPr sz="1050" spc="200" dirty="0">
                <a:solidFill>
                  <a:srgbClr val="262324"/>
                </a:solidFill>
                <a:latin typeface="Calibri"/>
                <a:cs typeface="Calibri"/>
              </a:rPr>
              <a:t> </a:t>
            </a:r>
            <a:r>
              <a:rPr sz="1050" dirty="0">
                <a:solidFill>
                  <a:srgbClr val="262324"/>
                </a:solidFill>
                <a:latin typeface="Calibri"/>
                <a:cs typeface="Calibri"/>
              </a:rPr>
              <a:t>important</a:t>
            </a:r>
            <a:r>
              <a:rPr sz="1050" spc="200" dirty="0">
                <a:solidFill>
                  <a:srgbClr val="262324"/>
                </a:solidFill>
                <a:latin typeface="Calibri"/>
                <a:cs typeface="Calibri"/>
              </a:rPr>
              <a:t> </a:t>
            </a:r>
            <a:r>
              <a:rPr sz="1050" dirty="0">
                <a:solidFill>
                  <a:srgbClr val="262324"/>
                </a:solidFill>
                <a:latin typeface="Calibri"/>
                <a:cs typeface="Calibri"/>
              </a:rPr>
              <a:t>part</a:t>
            </a:r>
            <a:r>
              <a:rPr sz="1050" spc="229" dirty="0">
                <a:solidFill>
                  <a:srgbClr val="262324"/>
                </a:solidFill>
                <a:latin typeface="Calibri"/>
                <a:cs typeface="Calibri"/>
              </a:rPr>
              <a:t> </a:t>
            </a:r>
            <a:r>
              <a:rPr sz="1050" dirty="0">
                <a:solidFill>
                  <a:srgbClr val="262324"/>
                </a:solidFill>
                <a:latin typeface="Calibri"/>
                <a:cs typeface="Calibri"/>
              </a:rPr>
              <a:t>of</a:t>
            </a:r>
            <a:r>
              <a:rPr sz="1050" spc="229" dirty="0">
                <a:solidFill>
                  <a:srgbClr val="262324"/>
                </a:solidFill>
                <a:latin typeface="Calibri"/>
                <a:cs typeface="Calibri"/>
              </a:rPr>
              <a:t> </a:t>
            </a:r>
            <a:r>
              <a:rPr sz="1050" dirty="0">
                <a:solidFill>
                  <a:srgbClr val="262324"/>
                </a:solidFill>
                <a:latin typeface="Calibri"/>
                <a:cs typeface="Calibri"/>
              </a:rPr>
              <a:t>the</a:t>
            </a:r>
            <a:r>
              <a:rPr sz="1050" spc="229" dirty="0">
                <a:solidFill>
                  <a:srgbClr val="262324"/>
                </a:solidFill>
                <a:latin typeface="Calibri"/>
                <a:cs typeface="Calibri"/>
              </a:rPr>
              <a:t> </a:t>
            </a:r>
            <a:r>
              <a:rPr sz="1050" dirty="0">
                <a:solidFill>
                  <a:srgbClr val="262324"/>
                </a:solidFill>
                <a:latin typeface="Calibri"/>
                <a:cs typeface="Calibri"/>
              </a:rPr>
              <a:t>emergency</a:t>
            </a:r>
            <a:r>
              <a:rPr sz="1050" spc="229" dirty="0">
                <a:solidFill>
                  <a:srgbClr val="262324"/>
                </a:solidFill>
                <a:latin typeface="Calibri"/>
                <a:cs typeface="Calibri"/>
              </a:rPr>
              <a:t> </a:t>
            </a:r>
            <a:r>
              <a:rPr sz="1050" spc="-10" dirty="0">
                <a:solidFill>
                  <a:srgbClr val="262324"/>
                </a:solidFill>
                <a:latin typeface="Calibri"/>
                <a:cs typeface="Calibri"/>
              </a:rPr>
              <a:t>response </a:t>
            </a:r>
            <a:r>
              <a:rPr sz="1050" dirty="0">
                <a:solidFill>
                  <a:srgbClr val="262324"/>
                </a:solidFill>
                <a:latin typeface="Calibri"/>
                <a:cs typeface="Calibri"/>
              </a:rPr>
              <a:t>system</a:t>
            </a:r>
            <a:r>
              <a:rPr sz="1050" spc="155" dirty="0">
                <a:solidFill>
                  <a:srgbClr val="262324"/>
                </a:solidFill>
                <a:latin typeface="Calibri"/>
                <a:cs typeface="Calibri"/>
              </a:rPr>
              <a:t>  </a:t>
            </a:r>
            <a:r>
              <a:rPr sz="1050" dirty="0">
                <a:solidFill>
                  <a:srgbClr val="262324"/>
                </a:solidFill>
                <a:latin typeface="Calibri"/>
                <a:cs typeface="Calibri"/>
              </a:rPr>
              <a:t>for</a:t>
            </a:r>
            <a:r>
              <a:rPr sz="1050" spc="160" dirty="0">
                <a:solidFill>
                  <a:srgbClr val="262324"/>
                </a:solidFill>
                <a:latin typeface="Calibri"/>
                <a:cs typeface="Calibri"/>
              </a:rPr>
              <a:t>  </a:t>
            </a:r>
            <a:r>
              <a:rPr sz="1050" dirty="0">
                <a:solidFill>
                  <a:srgbClr val="262324"/>
                </a:solidFill>
                <a:latin typeface="Calibri"/>
                <a:cs typeface="Calibri"/>
              </a:rPr>
              <a:t>the</a:t>
            </a:r>
            <a:r>
              <a:rPr sz="1050" spc="160" dirty="0">
                <a:solidFill>
                  <a:srgbClr val="262324"/>
                </a:solidFill>
                <a:latin typeface="Calibri"/>
                <a:cs typeface="Calibri"/>
              </a:rPr>
              <a:t>  </a:t>
            </a:r>
            <a:r>
              <a:rPr sz="1050" dirty="0">
                <a:solidFill>
                  <a:srgbClr val="262324"/>
                </a:solidFill>
                <a:latin typeface="Calibri"/>
                <a:cs typeface="Calibri"/>
              </a:rPr>
              <a:t>area.</a:t>
            </a:r>
            <a:r>
              <a:rPr sz="1050" spc="155" dirty="0">
                <a:solidFill>
                  <a:srgbClr val="262324"/>
                </a:solidFill>
                <a:latin typeface="Calibri"/>
                <a:cs typeface="Calibri"/>
              </a:rPr>
              <a:t>  </a:t>
            </a:r>
            <a:r>
              <a:rPr sz="1050" dirty="0">
                <a:solidFill>
                  <a:srgbClr val="262324"/>
                </a:solidFill>
                <a:latin typeface="Calibri"/>
                <a:cs typeface="Calibri"/>
              </a:rPr>
              <a:t>Commercial</a:t>
            </a:r>
            <a:r>
              <a:rPr sz="1050" spc="140" dirty="0">
                <a:solidFill>
                  <a:srgbClr val="262324"/>
                </a:solidFill>
                <a:latin typeface="Calibri"/>
                <a:cs typeface="Calibri"/>
              </a:rPr>
              <a:t>  </a:t>
            </a:r>
            <a:r>
              <a:rPr sz="1050" dirty="0">
                <a:solidFill>
                  <a:srgbClr val="262324"/>
                </a:solidFill>
                <a:latin typeface="Calibri"/>
                <a:cs typeface="Calibri"/>
              </a:rPr>
              <a:t>outfitters</a:t>
            </a:r>
            <a:r>
              <a:rPr sz="1050" spc="135" dirty="0">
                <a:solidFill>
                  <a:srgbClr val="262324"/>
                </a:solidFill>
                <a:latin typeface="Calibri"/>
                <a:cs typeface="Calibri"/>
              </a:rPr>
              <a:t>  </a:t>
            </a:r>
            <a:r>
              <a:rPr sz="1050" spc="-25" dirty="0">
                <a:solidFill>
                  <a:srgbClr val="262324"/>
                </a:solidFill>
                <a:latin typeface="Calibri"/>
                <a:cs typeface="Calibri"/>
              </a:rPr>
              <a:t>often </a:t>
            </a:r>
            <a:r>
              <a:rPr sz="1050" dirty="0">
                <a:solidFill>
                  <a:srgbClr val="262324"/>
                </a:solidFill>
                <a:latin typeface="Calibri"/>
                <a:cs typeface="Calibri"/>
              </a:rPr>
              <a:t>instruct</a:t>
            </a:r>
            <a:r>
              <a:rPr sz="1050" spc="380" dirty="0">
                <a:solidFill>
                  <a:srgbClr val="262324"/>
                </a:solidFill>
                <a:latin typeface="Calibri"/>
                <a:cs typeface="Calibri"/>
              </a:rPr>
              <a:t> </a:t>
            </a:r>
            <a:r>
              <a:rPr sz="1050" dirty="0">
                <a:solidFill>
                  <a:srgbClr val="262324"/>
                </a:solidFill>
                <a:latin typeface="Calibri"/>
                <a:cs typeface="Calibri"/>
              </a:rPr>
              <a:t>their</a:t>
            </a:r>
            <a:r>
              <a:rPr sz="1050" spc="385" dirty="0">
                <a:solidFill>
                  <a:srgbClr val="262324"/>
                </a:solidFill>
                <a:latin typeface="Calibri"/>
                <a:cs typeface="Calibri"/>
              </a:rPr>
              <a:t> </a:t>
            </a:r>
            <a:r>
              <a:rPr sz="1050" dirty="0">
                <a:solidFill>
                  <a:srgbClr val="262324"/>
                </a:solidFill>
                <a:latin typeface="Calibri"/>
                <a:cs typeface="Calibri"/>
              </a:rPr>
              <a:t>customers</a:t>
            </a:r>
            <a:r>
              <a:rPr sz="1050" spc="380" dirty="0">
                <a:solidFill>
                  <a:srgbClr val="262324"/>
                </a:solidFill>
                <a:latin typeface="Calibri"/>
                <a:cs typeface="Calibri"/>
              </a:rPr>
              <a:t> </a:t>
            </a:r>
            <a:r>
              <a:rPr sz="1050" dirty="0">
                <a:solidFill>
                  <a:srgbClr val="262324"/>
                </a:solidFill>
                <a:latin typeface="Calibri"/>
                <a:cs typeface="Calibri"/>
              </a:rPr>
              <a:t>to</a:t>
            </a:r>
            <a:r>
              <a:rPr sz="1050" spc="380" dirty="0">
                <a:solidFill>
                  <a:srgbClr val="262324"/>
                </a:solidFill>
                <a:latin typeface="Calibri"/>
                <a:cs typeface="Calibri"/>
              </a:rPr>
              <a:t> </a:t>
            </a:r>
            <a:r>
              <a:rPr sz="1050" dirty="0">
                <a:solidFill>
                  <a:srgbClr val="262324"/>
                </a:solidFill>
                <a:latin typeface="Calibri"/>
                <a:cs typeface="Calibri"/>
              </a:rPr>
              <a:t>contact</a:t>
            </a:r>
            <a:r>
              <a:rPr sz="1050" spc="325" dirty="0">
                <a:solidFill>
                  <a:srgbClr val="262324"/>
                </a:solidFill>
                <a:latin typeface="Calibri"/>
                <a:cs typeface="Calibri"/>
              </a:rPr>
              <a:t> </a:t>
            </a:r>
            <a:r>
              <a:rPr sz="1050" dirty="0">
                <a:solidFill>
                  <a:srgbClr val="262324"/>
                </a:solidFill>
                <a:latin typeface="Calibri"/>
                <a:cs typeface="Calibri"/>
              </a:rPr>
              <a:t>a</a:t>
            </a:r>
            <a:r>
              <a:rPr sz="1050" spc="320" dirty="0">
                <a:solidFill>
                  <a:srgbClr val="262324"/>
                </a:solidFill>
                <a:latin typeface="Calibri"/>
                <a:cs typeface="Calibri"/>
              </a:rPr>
              <a:t> </a:t>
            </a:r>
            <a:r>
              <a:rPr sz="1050" spc="60" dirty="0">
                <a:solidFill>
                  <a:srgbClr val="262324"/>
                </a:solidFill>
                <a:latin typeface="Calibri"/>
                <a:cs typeface="Calibri"/>
              </a:rPr>
              <a:t>BSA</a:t>
            </a:r>
            <a:r>
              <a:rPr sz="1050" spc="320" dirty="0">
                <a:solidFill>
                  <a:srgbClr val="262324"/>
                </a:solidFill>
                <a:latin typeface="Calibri"/>
                <a:cs typeface="Calibri"/>
              </a:rPr>
              <a:t> </a:t>
            </a:r>
            <a:r>
              <a:rPr sz="1050" dirty="0">
                <a:solidFill>
                  <a:srgbClr val="262324"/>
                </a:solidFill>
                <a:latin typeface="Calibri"/>
                <a:cs typeface="Calibri"/>
              </a:rPr>
              <a:t>crew</a:t>
            </a:r>
            <a:r>
              <a:rPr sz="1050" spc="320" dirty="0">
                <a:solidFill>
                  <a:srgbClr val="262324"/>
                </a:solidFill>
                <a:latin typeface="Calibri"/>
                <a:cs typeface="Calibri"/>
              </a:rPr>
              <a:t> </a:t>
            </a:r>
            <a:r>
              <a:rPr sz="1050" spc="-25" dirty="0">
                <a:solidFill>
                  <a:srgbClr val="262324"/>
                </a:solidFill>
                <a:latin typeface="Calibri"/>
                <a:cs typeface="Calibri"/>
              </a:rPr>
              <a:t>in </a:t>
            </a:r>
            <a:r>
              <a:rPr sz="1050" dirty="0">
                <a:solidFill>
                  <a:srgbClr val="262324"/>
                </a:solidFill>
                <a:latin typeface="Calibri"/>
                <a:cs typeface="Calibri"/>
              </a:rPr>
              <a:t>case</a:t>
            </a:r>
            <a:r>
              <a:rPr sz="1050" spc="470" dirty="0">
                <a:solidFill>
                  <a:srgbClr val="262324"/>
                </a:solidFill>
                <a:latin typeface="Calibri"/>
                <a:cs typeface="Calibri"/>
              </a:rPr>
              <a:t> </a:t>
            </a:r>
            <a:r>
              <a:rPr sz="1050" dirty="0">
                <a:solidFill>
                  <a:srgbClr val="262324"/>
                </a:solidFill>
                <a:latin typeface="Calibri"/>
                <a:cs typeface="Calibri"/>
              </a:rPr>
              <a:t>of</a:t>
            </a:r>
            <a:r>
              <a:rPr sz="1050" spc="470" dirty="0">
                <a:solidFill>
                  <a:srgbClr val="262324"/>
                </a:solidFill>
                <a:latin typeface="Calibri"/>
                <a:cs typeface="Calibri"/>
              </a:rPr>
              <a:t> </a:t>
            </a:r>
            <a:r>
              <a:rPr sz="1050" dirty="0">
                <a:solidFill>
                  <a:srgbClr val="262324"/>
                </a:solidFill>
                <a:latin typeface="Calibri"/>
                <a:cs typeface="Calibri"/>
              </a:rPr>
              <a:t>emergency.</a:t>
            </a:r>
            <a:r>
              <a:rPr sz="1050" spc="475" dirty="0">
                <a:solidFill>
                  <a:srgbClr val="262324"/>
                </a:solidFill>
                <a:latin typeface="Calibri"/>
                <a:cs typeface="Calibri"/>
              </a:rPr>
              <a:t> </a:t>
            </a:r>
            <a:r>
              <a:rPr sz="1050" dirty="0">
                <a:solidFill>
                  <a:srgbClr val="262324"/>
                </a:solidFill>
                <a:latin typeface="Calibri"/>
                <a:cs typeface="Calibri"/>
              </a:rPr>
              <a:t>The</a:t>
            </a:r>
            <a:r>
              <a:rPr sz="1050" spc="470" dirty="0">
                <a:solidFill>
                  <a:srgbClr val="262324"/>
                </a:solidFill>
                <a:latin typeface="Calibri"/>
                <a:cs typeface="Calibri"/>
              </a:rPr>
              <a:t> </a:t>
            </a:r>
            <a:r>
              <a:rPr sz="1050" dirty="0">
                <a:solidFill>
                  <a:srgbClr val="262324"/>
                </a:solidFill>
                <a:latin typeface="Calibri"/>
                <a:cs typeface="Calibri"/>
              </a:rPr>
              <a:t>Rogert</a:t>
            </a:r>
            <a:r>
              <a:rPr sz="1050" spc="475" dirty="0">
                <a:solidFill>
                  <a:srgbClr val="262324"/>
                </a:solidFill>
                <a:latin typeface="Calibri"/>
                <a:cs typeface="Calibri"/>
              </a:rPr>
              <a:t> </a:t>
            </a:r>
            <a:r>
              <a:rPr sz="1050" dirty="0">
                <a:solidFill>
                  <a:srgbClr val="262324"/>
                </a:solidFill>
                <a:latin typeface="Calibri"/>
                <a:cs typeface="Calibri"/>
              </a:rPr>
              <a:t>base</a:t>
            </a:r>
            <a:r>
              <a:rPr sz="1050" spc="185" dirty="0">
                <a:solidFill>
                  <a:srgbClr val="262324"/>
                </a:solidFill>
                <a:latin typeface="Calibri"/>
                <a:cs typeface="Calibri"/>
              </a:rPr>
              <a:t>  </a:t>
            </a:r>
            <a:r>
              <a:rPr sz="1050" dirty="0">
                <a:solidFill>
                  <a:srgbClr val="262324"/>
                </a:solidFill>
                <a:latin typeface="Calibri"/>
                <a:cs typeface="Calibri"/>
              </a:rPr>
              <a:t>camp</a:t>
            </a:r>
            <a:r>
              <a:rPr sz="1050" spc="190" dirty="0">
                <a:solidFill>
                  <a:srgbClr val="262324"/>
                </a:solidFill>
                <a:latin typeface="Calibri"/>
                <a:cs typeface="Calibri"/>
              </a:rPr>
              <a:t>  </a:t>
            </a:r>
            <a:r>
              <a:rPr sz="1050" spc="-20" dirty="0">
                <a:solidFill>
                  <a:srgbClr val="262324"/>
                </a:solidFill>
                <a:latin typeface="Calibri"/>
                <a:cs typeface="Calibri"/>
              </a:rPr>
              <a:t>near </a:t>
            </a:r>
            <a:r>
              <a:rPr sz="1050" dirty="0">
                <a:solidFill>
                  <a:srgbClr val="262324"/>
                </a:solidFill>
                <a:latin typeface="Calibri"/>
                <a:cs typeface="Calibri"/>
              </a:rPr>
              <a:t>Atikokan,</a:t>
            </a:r>
            <a:r>
              <a:rPr sz="1050" spc="420" dirty="0">
                <a:solidFill>
                  <a:srgbClr val="262324"/>
                </a:solidFill>
                <a:latin typeface="Calibri"/>
                <a:cs typeface="Calibri"/>
              </a:rPr>
              <a:t> </a:t>
            </a:r>
            <a:r>
              <a:rPr sz="1050" dirty="0">
                <a:solidFill>
                  <a:srgbClr val="262324"/>
                </a:solidFill>
                <a:latin typeface="Calibri"/>
                <a:cs typeface="Calibri"/>
              </a:rPr>
              <a:t>Ontario,</a:t>
            </a:r>
            <a:r>
              <a:rPr sz="1050" spc="420" dirty="0">
                <a:solidFill>
                  <a:srgbClr val="262324"/>
                </a:solidFill>
                <a:latin typeface="Calibri"/>
                <a:cs typeface="Calibri"/>
              </a:rPr>
              <a:t> </a:t>
            </a:r>
            <a:r>
              <a:rPr sz="1050" dirty="0">
                <a:solidFill>
                  <a:srgbClr val="262324"/>
                </a:solidFill>
                <a:latin typeface="Calibri"/>
                <a:cs typeface="Calibri"/>
              </a:rPr>
              <a:t>accesses</a:t>
            </a:r>
            <a:r>
              <a:rPr sz="1050" spc="420" dirty="0">
                <a:solidFill>
                  <a:srgbClr val="262324"/>
                </a:solidFill>
                <a:latin typeface="Calibri"/>
                <a:cs typeface="Calibri"/>
              </a:rPr>
              <a:t> </a:t>
            </a:r>
            <a:r>
              <a:rPr sz="1050" dirty="0">
                <a:solidFill>
                  <a:srgbClr val="262324"/>
                </a:solidFill>
                <a:latin typeface="Calibri"/>
                <a:cs typeface="Calibri"/>
              </a:rPr>
              <a:t>Quetico</a:t>
            </a:r>
            <a:r>
              <a:rPr sz="1050" spc="420" dirty="0">
                <a:solidFill>
                  <a:srgbClr val="262324"/>
                </a:solidFill>
                <a:latin typeface="Calibri"/>
                <a:cs typeface="Calibri"/>
              </a:rPr>
              <a:t> </a:t>
            </a:r>
            <a:r>
              <a:rPr sz="1050" dirty="0">
                <a:solidFill>
                  <a:srgbClr val="262324"/>
                </a:solidFill>
                <a:latin typeface="Calibri"/>
                <a:cs typeface="Calibri"/>
              </a:rPr>
              <a:t>Provincial</a:t>
            </a:r>
            <a:r>
              <a:rPr sz="1050" spc="225" dirty="0">
                <a:solidFill>
                  <a:srgbClr val="262324"/>
                </a:solidFill>
                <a:latin typeface="Calibri"/>
                <a:cs typeface="Calibri"/>
              </a:rPr>
              <a:t> </a:t>
            </a:r>
            <a:r>
              <a:rPr sz="1050" spc="-20" dirty="0">
                <a:solidFill>
                  <a:srgbClr val="262324"/>
                </a:solidFill>
                <a:latin typeface="Calibri"/>
                <a:cs typeface="Calibri"/>
              </a:rPr>
              <a:t>Park </a:t>
            </a:r>
            <a:r>
              <a:rPr sz="1050" dirty="0">
                <a:solidFill>
                  <a:srgbClr val="262324"/>
                </a:solidFill>
                <a:latin typeface="Calibri"/>
                <a:cs typeface="Calibri"/>
              </a:rPr>
              <a:t>from</a:t>
            </a:r>
            <a:r>
              <a:rPr sz="1050" spc="440" dirty="0">
                <a:solidFill>
                  <a:srgbClr val="262324"/>
                </a:solidFill>
                <a:latin typeface="Calibri"/>
                <a:cs typeface="Calibri"/>
              </a:rPr>
              <a:t> </a:t>
            </a:r>
            <a:r>
              <a:rPr sz="1050" dirty="0">
                <a:solidFill>
                  <a:srgbClr val="262324"/>
                </a:solidFill>
                <a:latin typeface="Calibri"/>
                <a:cs typeface="Calibri"/>
              </a:rPr>
              <a:t>the</a:t>
            </a:r>
            <a:r>
              <a:rPr sz="1050" spc="440" dirty="0">
                <a:solidFill>
                  <a:srgbClr val="262324"/>
                </a:solidFill>
                <a:latin typeface="Calibri"/>
                <a:cs typeface="Calibri"/>
              </a:rPr>
              <a:t> </a:t>
            </a:r>
            <a:r>
              <a:rPr sz="1050" dirty="0">
                <a:solidFill>
                  <a:srgbClr val="262324"/>
                </a:solidFill>
                <a:latin typeface="Calibri"/>
                <a:cs typeface="Calibri"/>
              </a:rPr>
              <a:t>Canadian</a:t>
            </a:r>
            <a:r>
              <a:rPr sz="1050" spc="445" dirty="0">
                <a:solidFill>
                  <a:srgbClr val="262324"/>
                </a:solidFill>
                <a:latin typeface="Calibri"/>
                <a:cs typeface="Calibri"/>
              </a:rPr>
              <a:t> </a:t>
            </a:r>
            <a:r>
              <a:rPr sz="1050" dirty="0">
                <a:solidFill>
                  <a:srgbClr val="262324"/>
                </a:solidFill>
                <a:latin typeface="Calibri"/>
                <a:cs typeface="Calibri"/>
              </a:rPr>
              <a:t>side.</a:t>
            </a:r>
            <a:r>
              <a:rPr sz="1050" spc="440" dirty="0">
                <a:solidFill>
                  <a:srgbClr val="262324"/>
                </a:solidFill>
                <a:latin typeface="Calibri"/>
                <a:cs typeface="Calibri"/>
              </a:rPr>
              <a:t> </a:t>
            </a:r>
            <a:r>
              <a:rPr sz="1050" dirty="0">
                <a:solidFill>
                  <a:srgbClr val="262324"/>
                </a:solidFill>
                <a:latin typeface="Calibri"/>
                <a:cs typeface="Calibri"/>
              </a:rPr>
              <a:t>A</a:t>
            </a:r>
            <a:r>
              <a:rPr sz="1050" spc="445" dirty="0">
                <a:solidFill>
                  <a:srgbClr val="262324"/>
                </a:solidFill>
                <a:latin typeface="Calibri"/>
                <a:cs typeface="Calibri"/>
              </a:rPr>
              <a:t> </a:t>
            </a:r>
            <a:r>
              <a:rPr sz="1050" dirty="0">
                <a:solidFill>
                  <a:srgbClr val="262324"/>
                </a:solidFill>
                <a:latin typeface="Calibri"/>
                <a:cs typeface="Calibri"/>
              </a:rPr>
              <a:t>base</a:t>
            </a:r>
            <a:r>
              <a:rPr sz="1050" spc="440" dirty="0">
                <a:solidFill>
                  <a:srgbClr val="262324"/>
                </a:solidFill>
                <a:latin typeface="Calibri"/>
                <a:cs typeface="Calibri"/>
              </a:rPr>
              <a:t> </a:t>
            </a:r>
            <a:r>
              <a:rPr sz="1050" dirty="0">
                <a:solidFill>
                  <a:srgbClr val="262324"/>
                </a:solidFill>
                <a:latin typeface="Calibri"/>
                <a:cs typeface="Calibri"/>
              </a:rPr>
              <a:t>camp</a:t>
            </a:r>
            <a:r>
              <a:rPr sz="1050" spc="445" dirty="0">
                <a:solidFill>
                  <a:srgbClr val="262324"/>
                </a:solidFill>
                <a:latin typeface="Calibri"/>
                <a:cs typeface="Calibri"/>
              </a:rPr>
              <a:t> </a:t>
            </a:r>
            <a:r>
              <a:rPr sz="1050" dirty="0">
                <a:solidFill>
                  <a:srgbClr val="262324"/>
                </a:solidFill>
                <a:latin typeface="Calibri"/>
                <a:cs typeface="Calibri"/>
              </a:rPr>
              <a:t>in</a:t>
            </a:r>
            <a:r>
              <a:rPr sz="1050" spc="440" dirty="0">
                <a:solidFill>
                  <a:srgbClr val="262324"/>
                </a:solidFill>
                <a:latin typeface="Calibri"/>
                <a:cs typeface="Calibri"/>
              </a:rPr>
              <a:t> </a:t>
            </a:r>
            <a:r>
              <a:rPr sz="1050" spc="-10" dirty="0">
                <a:solidFill>
                  <a:srgbClr val="262324"/>
                </a:solidFill>
                <a:latin typeface="Calibri"/>
                <a:cs typeface="Calibri"/>
              </a:rPr>
              <a:t>Bissett, </a:t>
            </a:r>
            <a:r>
              <a:rPr sz="1050" dirty="0">
                <a:solidFill>
                  <a:srgbClr val="262324"/>
                </a:solidFill>
                <a:latin typeface="Calibri"/>
                <a:cs typeface="Calibri"/>
              </a:rPr>
              <a:t>Manitoba,</a:t>
            </a:r>
            <a:r>
              <a:rPr sz="1050" spc="70" dirty="0">
                <a:solidFill>
                  <a:srgbClr val="262324"/>
                </a:solidFill>
                <a:latin typeface="Calibri"/>
                <a:cs typeface="Calibri"/>
              </a:rPr>
              <a:t> </a:t>
            </a:r>
            <a:r>
              <a:rPr sz="1050" dirty="0">
                <a:solidFill>
                  <a:srgbClr val="262324"/>
                </a:solidFill>
                <a:latin typeface="Calibri"/>
                <a:cs typeface="Calibri"/>
              </a:rPr>
              <a:t>stages</a:t>
            </a:r>
            <a:r>
              <a:rPr sz="1050" spc="75" dirty="0">
                <a:solidFill>
                  <a:srgbClr val="262324"/>
                </a:solidFill>
                <a:latin typeface="Calibri"/>
                <a:cs typeface="Calibri"/>
              </a:rPr>
              <a:t> </a:t>
            </a:r>
            <a:r>
              <a:rPr sz="1050" dirty="0">
                <a:solidFill>
                  <a:srgbClr val="262324"/>
                </a:solidFill>
                <a:latin typeface="Calibri"/>
                <a:cs typeface="Calibri"/>
              </a:rPr>
              <a:t>treks</a:t>
            </a:r>
            <a:r>
              <a:rPr sz="1050" spc="70" dirty="0">
                <a:solidFill>
                  <a:srgbClr val="262324"/>
                </a:solidFill>
                <a:latin typeface="Calibri"/>
                <a:cs typeface="Calibri"/>
              </a:rPr>
              <a:t> </a:t>
            </a:r>
            <a:r>
              <a:rPr sz="1050" dirty="0">
                <a:solidFill>
                  <a:srgbClr val="262324"/>
                </a:solidFill>
                <a:latin typeface="Calibri"/>
                <a:cs typeface="Calibri"/>
              </a:rPr>
              <a:t>into</a:t>
            </a:r>
            <a:r>
              <a:rPr sz="1050" spc="75" dirty="0">
                <a:solidFill>
                  <a:srgbClr val="262324"/>
                </a:solidFill>
                <a:latin typeface="Calibri"/>
                <a:cs typeface="Calibri"/>
              </a:rPr>
              <a:t> </a:t>
            </a:r>
            <a:r>
              <a:rPr sz="1050" dirty="0">
                <a:solidFill>
                  <a:srgbClr val="262324"/>
                </a:solidFill>
                <a:latin typeface="Calibri"/>
                <a:cs typeface="Calibri"/>
              </a:rPr>
              <a:t>Atikaki</a:t>
            </a:r>
            <a:r>
              <a:rPr sz="1050" spc="75" dirty="0">
                <a:solidFill>
                  <a:srgbClr val="262324"/>
                </a:solidFill>
                <a:latin typeface="Calibri"/>
                <a:cs typeface="Calibri"/>
              </a:rPr>
              <a:t> </a:t>
            </a:r>
            <a:r>
              <a:rPr sz="1050" dirty="0">
                <a:solidFill>
                  <a:srgbClr val="262324"/>
                </a:solidFill>
                <a:latin typeface="Calibri"/>
                <a:cs typeface="Calibri"/>
              </a:rPr>
              <a:t>Park</a:t>
            </a:r>
            <a:r>
              <a:rPr sz="1050" spc="70" dirty="0">
                <a:solidFill>
                  <a:srgbClr val="262324"/>
                </a:solidFill>
                <a:latin typeface="Calibri"/>
                <a:cs typeface="Calibri"/>
              </a:rPr>
              <a:t> </a:t>
            </a:r>
            <a:r>
              <a:rPr sz="1050" dirty="0">
                <a:solidFill>
                  <a:srgbClr val="262324"/>
                </a:solidFill>
                <a:latin typeface="Calibri"/>
                <a:cs typeface="Calibri"/>
              </a:rPr>
              <a:t>via</a:t>
            </a:r>
            <a:r>
              <a:rPr sz="1050" spc="75" dirty="0">
                <a:solidFill>
                  <a:srgbClr val="262324"/>
                </a:solidFill>
                <a:latin typeface="Calibri"/>
                <a:cs typeface="Calibri"/>
              </a:rPr>
              <a:t> </a:t>
            </a:r>
            <a:r>
              <a:rPr sz="1050" dirty="0">
                <a:solidFill>
                  <a:srgbClr val="262324"/>
                </a:solidFill>
                <a:latin typeface="Calibri"/>
                <a:cs typeface="Calibri"/>
              </a:rPr>
              <a:t>float</a:t>
            </a:r>
            <a:r>
              <a:rPr sz="1050" spc="75" dirty="0">
                <a:solidFill>
                  <a:srgbClr val="262324"/>
                </a:solidFill>
                <a:latin typeface="Calibri"/>
                <a:cs typeface="Calibri"/>
              </a:rPr>
              <a:t> </a:t>
            </a:r>
            <a:r>
              <a:rPr sz="1050" spc="-10" dirty="0">
                <a:solidFill>
                  <a:srgbClr val="262324"/>
                </a:solidFill>
                <a:latin typeface="Calibri"/>
                <a:cs typeface="Calibri"/>
              </a:rPr>
              <a:t>plane </a:t>
            </a:r>
            <a:r>
              <a:rPr sz="1050" spc="-45" dirty="0">
                <a:solidFill>
                  <a:srgbClr val="262324"/>
                </a:solidFill>
                <a:latin typeface="Calibri"/>
                <a:cs typeface="Calibri"/>
              </a:rPr>
              <a:t>to</a:t>
            </a:r>
            <a:r>
              <a:rPr sz="1050" spc="15" dirty="0">
                <a:solidFill>
                  <a:srgbClr val="262324"/>
                </a:solidFill>
                <a:latin typeface="Calibri"/>
                <a:cs typeface="Calibri"/>
              </a:rPr>
              <a:t> </a:t>
            </a:r>
            <a:r>
              <a:rPr sz="1050" dirty="0">
                <a:solidFill>
                  <a:srgbClr val="262324"/>
                </a:solidFill>
                <a:latin typeface="Calibri"/>
                <a:cs typeface="Calibri"/>
              </a:rPr>
              <a:t>Scout</a:t>
            </a:r>
            <a:r>
              <a:rPr sz="1050" spc="20" dirty="0">
                <a:solidFill>
                  <a:srgbClr val="262324"/>
                </a:solidFill>
                <a:latin typeface="Calibri"/>
                <a:cs typeface="Calibri"/>
              </a:rPr>
              <a:t> </a:t>
            </a:r>
            <a:r>
              <a:rPr sz="1050" spc="-10" dirty="0">
                <a:solidFill>
                  <a:srgbClr val="262324"/>
                </a:solidFill>
                <a:latin typeface="Calibri"/>
                <a:cs typeface="Calibri"/>
              </a:rPr>
              <a:t>Lake.</a:t>
            </a:r>
            <a:endParaRPr sz="1050">
              <a:latin typeface="Calibri"/>
              <a:cs typeface="Calibri"/>
            </a:endParaRPr>
          </a:p>
        </p:txBody>
      </p:sp>
      <p:sp>
        <p:nvSpPr>
          <p:cNvPr id="12" name="object 12"/>
          <p:cNvSpPr txBox="1"/>
          <p:nvPr/>
        </p:nvSpPr>
        <p:spPr>
          <a:xfrm>
            <a:off x="5929679" y="4189827"/>
            <a:ext cx="1111885"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262324"/>
                </a:solidFill>
                <a:latin typeface="Calibri"/>
                <a:cs typeface="Calibri"/>
              </a:rPr>
              <a:t>The National </a:t>
            </a:r>
            <a:r>
              <a:rPr sz="1200" b="1" spc="-20" dirty="0">
                <a:solidFill>
                  <a:srgbClr val="262324"/>
                </a:solidFill>
                <a:latin typeface="Calibri"/>
                <a:cs typeface="Calibri"/>
              </a:rPr>
              <a:t>High</a:t>
            </a:r>
            <a:endParaRPr sz="1200">
              <a:latin typeface="Calibri"/>
              <a:cs typeface="Calibri"/>
            </a:endParaRPr>
          </a:p>
        </p:txBody>
      </p:sp>
      <p:sp>
        <p:nvSpPr>
          <p:cNvPr id="13" name="object 13"/>
          <p:cNvSpPr txBox="1"/>
          <p:nvPr/>
        </p:nvSpPr>
        <p:spPr>
          <a:xfrm>
            <a:off x="5474003" y="4372707"/>
            <a:ext cx="1574165" cy="1466850"/>
          </a:xfrm>
          <a:prstGeom prst="rect">
            <a:avLst/>
          </a:prstGeom>
        </p:spPr>
        <p:txBody>
          <a:bodyPr vert="horz" wrap="square" lIns="0" tIns="12065" rIns="0" bIns="0" rtlCol="0">
            <a:spAutoFit/>
          </a:bodyPr>
          <a:lstStyle/>
          <a:p>
            <a:pPr marL="12700" marR="5080" indent="4445" algn="just">
              <a:lnSpc>
                <a:spcPct val="108500"/>
              </a:lnSpc>
              <a:spcBef>
                <a:spcPts val="95"/>
              </a:spcBef>
            </a:pPr>
            <a:r>
              <a:rPr sz="1200" b="1" dirty="0">
                <a:solidFill>
                  <a:srgbClr val="262324"/>
                </a:solidFill>
                <a:latin typeface="Calibri"/>
                <a:cs typeface="Calibri"/>
              </a:rPr>
              <a:t>Adventure</a:t>
            </a:r>
            <a:r>
              <a:rPr sz="1200" b="1" spc="375" dirty="0">
                <a:solidFill>
                  <a:srgbClr val="262324"/>
                </a:solidFill>
                <a:latin typeface="Calibri"/>
                <a:cs typeface="Calibri"/>
              </a:rPr>
              <a:t>  </a:t>
            </a:r>
            <a:r>
              <a:rPr sz="1200" b="1" dirty="0">
                <a:solidFill>
                  <a:srgbClr val="262324"/>
                </a:solidFill>
                <a:latin typeface="Calibri"/>
                <a:cs typeface="Calibri"/>
              </a:rPr>
              <a:t>Sea</a:t>
            </a:r>
            <a:r>
              <a:rPr sz="1200" b="1" spc="375" dirty="0">
                <a:solidFill>
                  <a:srgbClr val="262324"/>
                </a:solidFill>
                <a:latin typeface="Calibri"/>
                <a:cs typeface="Calibri"/>
              </a:rPr>
              <a:t>  </a:t>
            </a:r>
            <a:r>
              <a:rPr sz="1200" b="1" spc="-20" dirty="0">
                <a:solidFill>
                  <a:srgbClr val="262324"/>
                </a:solidFill>
                <a:latin typeface="Calibri"/>
                <a:cs typeface="Calibri"/>
              </a:rPr>
              <a:t>Base </a:t>
            </a:r>
            <a:r>
              <a:rPr sz="1200" b="1" spc="-10" dirty="0">
                <a:solidFill>
                  <a:srgbClr val="262324"/>
                </a:solidFill>
                <a:latin typeface="Calibri"/>
                <a:cs typeface="Calibri"/>
                <a:hlinkClick r:id="rId6"/>
              </a:rPr>
              <a:t>(www.bsaseabase.org)</a:t>
            </a:r>
            <a:r>
              <a:rPr sz="1200" b="1" spc="-10" dirty="0">
                <a:solidFill>
                  <a:srgbClr val="262324"/>
                </a:solidFill>
                <a:latin typeface="Calibri"/>
                <a:cs typeface="Calibri"/>
              </a:rPr>
              <a:t> </a:t>
            </a:r>
            <a:r>
              <a:rPr sz="1050" dirty="0">
                <a:solidFill>
                  <a:srgbClr val="262324"/>
                </a:solidFill>
                <a:latin typeface="Calibri"/>
                <a:cs typeface="Calibri"/>
              </a:rPr>
              <a:t>began</a:t>
            </a:r>
            <a:r>
              <a:rPr sz="1050" spc="215" dirty="0">
                <a:solidFill>
                  <a:srgbClr val="262324"/>
                </a:solidFill>
                <a:latin typeface="Calibri"/>
                <a:cs typeface="Calibri"/>
              </a:rPr>
              <a:t>  </a:t>
            </a:r>
            <a:r>
              <a:rPr sz="1050" dirty="0">
                <a:solidFill>
                  <a:srgbClr val="262324"/>
                </a:solidFill>
                <a:latin typeface="Calibri"/>
                <a:cs typeface="Calibri"/>
              </a:rPr>
              <a:t>operations</a:t>
            </a:r>
            <a:r>
              <a:rPr sz="1050" spc="215" dirty="0">
                <a:solidFill>
                  <a:srgbClr val="262324"/>
                </a:solidFill>
                <a:latin typeface="Calibri"/>
                <a:cs typeface="Calibri"/>
              </a:rPr>
              <a:t>  </a:t>
            </a:r>
            <a:r>
              <a:rPr sz="1050" dirty="0">
                <a:solidFill>
                  <a:srgbClr val="262324"/>
                </a:solidFill>
                <a:latin typeface="Calibri"/>
                <a:cs typeface="Calibri"/>
              </a:rPr>
              <a:t>in</a:t>
            </a:r>
            <a:r>
              <a:rPr sz="1050" spc="215"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1970s</a:t>
            </a:r>
            <a:r>
              <a:rPr sz="1050" spc="405" dirty="0">
                <a:solidFill>
                  <a:srgbClr val="262324"/>
                </a:solidFill>
                <a:latin typeface="Calibri"/>
                <a:cs typeface="Calibri"/>
              </a:rPr>
              <a:t> </a:t>
            </a:r>
            <a:r>
              <a:rPr sz="1050" dirty="0">
                <a:solidFill>
                  <a:srgbClr val="262324"/>
                </a:solidFill>
                <a:latin typeface="Calibri"/>
                <a:cs typeface="Calibri"/>
              </a:rPr>
              <a:t>and</a:t>
            </a:r>
            <a:r>
              <a:rPr sz="1050" spc="409" dirty="0">
                <a:solidFill>
                  <a:srgbClr val="262324"/>
                </a:solidFill>
                <a:latin typeface="Calibri"/>
                <a:cs typeface="Calibri"/>
              </a:rPr>
              <a:t> </a:t>
            </a:r>
            <a:r>
              <a:rPr sz="1050" dirty="0">
                <a:solidFill>
                  <a:srgbClr val="262324"/>
                </a:solidFill>
                <a:latin typeface="Calibri"/>
                <a:cs typeface="Calibri"/>
              </a:rPr>
              <a:t>now</a:t>
            </a:r>
            <a:r>
              <a:rPr sz="1050" spc="409" dirty="0">
                <a:solidFill>
                  <a:srgbClr val="262324"/>
                </a:solidFill>
                <a:latin typeface="Calibri"/>
                <a:cs typeface="Calibri"/>
              </a:rPr>
              <a:t> </a:t>
            </a:r>
            <a:r>
              <a:rPr sz="1050" dirty="0">
                <a:solidFill>
                  <a:srgbClr val="262324"/>
                </a:solidFill>
                <a:latin typeface="Calibri"/>
                <a:cs typeface="Calibri"/>
              </a:rPr>
              <a:t>runs</a:t>
            </a:r>
            <a:r>
              <a:rPr sz="1050" spc="409" dirty="0">
                <a:solidFill>
                  <a:srgbClr val="262324"/>
                </a:solidFill>
                <a:latin typeface="Calibri"/>
                <a:cs typeface="Calibri"/>
              </a:rPr>
              <a:t> </a:t>
            </a:r>
            <a:r>
              <a:rPr sz="1050" spc="-25" dirty="0">
                <a:solidFill>
                  <a:srgbClr val="262324"/>
                </a:solidFill>
                <a:latin typeface="Calibri"/>
                <a:cs typeface="Calibri"/>
              </a:rPr>
              <a:t>two </a:t>
            </a:r>
            <a:r>
              <a:rPr sz="1050" dirty="0">
                <a:solidFill>
                  <a:srgbClr val="262324"/>
                </a:solidFill>
                <a:latin typeface="Calibri"/>
                <a:cs typeface="Calibri"/>
              </a:rPr>
              <a:t>staging</a:t>
            </a:r>
            <a:r>
              <a:rPr sz="1050" spc="170" dirty="0">
                <a:solidFill>
                  <a:srgbClr val="262324"/>
                </a:solidFill>
                <a:latin typeface="Calibri"/>
                <a:cs typeface="Calibri"/>
              </a:rPr>
              <a:t> </a:t>
            </a:r>
            <a:r>
              <a:rPr sz="1050" dirty="0">
                <a:solidFill>
                  <a:srgbClr val="262324"/>
                </a:solidFill>
                <a:latin typeface="Calibri"/>
                <a:cs typeface="Calibri"/>
              </a:rPr>
              <a:t>areas</a:t>
            </a:r>
            <a:r>
              <a:rPr sz="1050" spc="170" dirty="0">
                <a:solidFill>
                  <a:srgbClr val="262324"/>
                </a:solidFill>
                <a:latin typeface="Calibri"/>
                <a:cs typeface="Calibri"/>
              </a:rPr>
              <a:t> </a:t>
            </a:r>
            <a:r>
              <a:rPr sz="1050" dirty="0">
                <a:solidFill>
                  <a:srgbClr val="262324"/>
                </a:solidFill>
                <a:latin typeface="Calibri"/>
                <a:cs typeface="Calibri"/>
              </a:rPr>
              <a:t>in</a:t>
            </a:r>
            <a:r>
              <a:rPr sz="1050" spc="170" dirty="0">
                <a:solidFill>
                  <a:srgbClr val="262324"/>
                </a:solidFill>
                <a:latin typeface="Calibri"/>
                <a:cs typeface="Calibri"/>
              </a:rPr>
              <a:t> </a:t>
            </a:r>
            <a:r>
              <a:rPr sz="1050" dirty="0">
                <a:solidFill>
                  <a:srgbClr val="262324"/>
                </a:solidFill>
                <a:latin typeface="Calibri"/>
                <a:cs typeface="Calibri"/>
              </a:rPr>
              <a:t>the</a:t>
            </a:r>
            <a:r>
              <a:rPr sz="1050" spc="170" dirty="0">
                <a:solidFill>
                  <a:srgbClr val="262324"/>
                </a:solidFill>
                <a:latin typeface="Calibri"/>
                <a:cs typeface="Calibri"/>
              </a:rPr>
              <a:t> </a:t>
            </a:r>
            <a:r>
              <a:rPr sz="1050" spc="-10" dirty="0">
                <a:solidFill>
                  <a:srgbClr val="262324"/>
                </a:solidFill>
                <a:latin typeface="Calibri"/>
                <a:cs typeface="Calibri"/>
              </a:rPr>
              <a:t>Florida </a:t>
            </a:r>
            <a:r>
              <a:rPr sz="1050" dirty="0">
                <a:solidFill>
                  <a:srgbClr val="262324"/>
                </a:solidFill>
                <a:latin typeface="Calibri"/>
                <a:cs typeface="Calibri"/>
              </a:rPr>
              <a:t>Keys.</a:t>
            </a:r>
            <a:r>
              <a:rPr sz="1050" spc="40" dirty="0">
                <a:solidFill>
                  <a:srgbClr val="262324"/>
                </a:solidFill>
                <a:latin typeface="Calibri"/>
                <a:cs typeface="Calibri"/>
              </a:rPr>
              <a:t> </a:t>
            </a:r>
            <a:r>
              <a:rPr sz="1050" dirty="0">
                <a:solidFill>
                  <a:srgbClr val="262324"/>
                </a:solidFill>
                <a:latin typeface="Calibri"/>
                <a:cs typeface="Calibri"/>
              </a:rPr>
              <a:t>The</a:t>
            </a:r>
            <a:r>
              <a:rPr sz="1050" spc="40" dirty="0">
                <a:solidFill>
                  <a:srgbClr val="262324"/>
                </a:solidFill>
                <a:latin typeface="Calibri"/>
                <a:cs typeface="Calibri"/>
              </a:rPr>
              <a:t> </a:t>
            </a:r>
            <a:r>
              <a:rPr sz="1050" dirty="0">
                <a:solidFill>
                  <a:srgbClr val="262324"/>
                </a:solidFill>
                <a:latin typeface="Calibri"/>
                <a:cs typeface="Calibri"/>
              </a:rPr>
              <a:t>sea</a:t>
            </a:r>
            <a:r>
              <a:rPr sz="1050" spc="40" dirty="0">
                <a:solidFill>
                  <a:srgbClr val="262324"/>
                </a:solidFill>
                <a:latin typeface="Calibri"/>
                <a:cs typeface="Calibri"/>
              </a:rPr>
              <a:t> </a:t>
            </a:r>
            <a:r>
              <a:rPr sz="1050" dirty="0">
                <a:solidFill>
                  <a:srgbClr val="262324"/>
                </a:solidFill>
                <a:latin typeface="Calibri"/>
                <a:cs typeface="Calibri"/>
              </a:rPr>
              <a:t>base</a:t>
            </a:r>
            <a:r>
              <a:rPr sz="1050" spc="40" dirty="0">
                <a:solidFill>
                  <a:srgbClr val="262324"/>
                </a:solidFill>
                <a:latin typeface="Calibri"/>
                <a:cs typeface="Calibri"/>
              </a:rPr>
              <a:t> </a:t>
            </a:r>
            <a:r>
              <a:rPr sz="1050" spc="-10" dirty="0">
                <a:solidFill>
                  <a:srgbClr val="262324"/>
                </a:solidFill>
                <a:latin typeface="Calibri"/>
                <a:cs typeface="Calibri"/>
              </a:rPr>
              <a:t>operates </a:t>
            </a:r>
            <a:r>
              <a:rPr sz="1050" dirty="0">
                <a:solidFill>
                  <a:srgbClr val="262324"/>
                </a:solidFill>
                <a:latin typeface="Calibri"/>
                <a:cs typeface="Calibri"/>
              </a:rPr>
              <a:t>one</a:t>
            </a:r>
            <a:r>
              <a:rPr sz="1050" spc="430" dirty="0">
                <a:solidFill>
                  <a:srgbClr val="262324"/>
                </a:solidFill>
                <a:latin typeface="Calibri"/>
                <a:cs typeface="Calibri"/>
              </a:rPr>
              <a:t> </a:t>
            </a:r>
            <a:r>
              <a:rPr sz="1050" dirty="0">
                <a:solidFill>
                  <a:srgbClr val="262324"/>
                </a:solidFill>
                <a:latin typeface="Calibri"/>
                <a:cs typeface="Calibri"/>
              </a:rPr>
              <a:t>of</a:t>
            </a:r>
            <a:r>
              <a:rPr sz="1050" spc="430" dirty="0">
                <a:solidFill>
                  <a:srgbClr val="262324"/>
                </a:solidFill>
                <a:latin typeface="Calibri"/>
                <a:cs typeface="Calibri"/>
              </a:rPr>
              <a:t> </a:t>
            </a:r>
            <a:r>
              <a:rPr sz="1050" dirty="0">
                <a:solidFill>
                  <a:srgbClr val="262324"/>
                </a:solidFill>
                <a:latin typeface="Calibri"/>
                <a:cs typeface="Calibri"/>
              </a:rPr>
              <a:t>the</a:t>
            </a:r>
            <a:r>
              <a:rPr sz="1050" spc="434" dirty="0">
                <a:solidFill>
                  <a:srgbClr val="262324"/>
                </a:solidFill>
                <a:latin typeface="Calibri"/>
                <a:cs typeface="Calibri"/>
              </a:rPr>
              <a:t> </a:t>
            </a:r>
            <a:r>
              <a:rPr sz="1050" dirty="0">
                <a:solidFill>
                  <a:srgbClr val="262324"/>
                </a:solidFill>
                <a:latin typeface="Calibri"/>
                <a:cs typeface="Calibri"/>
              </a:rPr>
              <a:t>largest</a:t>
            </a:r>
            <a:r>
              <a:rPr sz="1050" spc="430" dirty="0">
                <a:solidFill>
                  <a:srgbClr val="262324"/>
                </a:solidFill>
                <a:latin typeface="Calibri"/>
                <a:cs typeface="Calibri"/>
              </a:rPr>
              <a:t> </a:t>
            </a:r>
            <a:r>
              <a:rPr sz="1050" spc="-10" dirty="0">
                <a:solidFill>
                  <a:srgbClr val="262324"/>
                </a:solidFill>
                <a:latin typeface="Calibri"/>
                <a:cs typeface="Calibri"/>
              </a:rPr>
              <a:t>scuba </a:t>
            </a:r>
            <a:r>
              <a:rPr sz="1050" dirty="0">
                <a:solidFill>
                  <a:srgbClr val="262324"/>
                </a:solidFill>
                <a:latin typeface="Calibri"/>
                <a:cs typeface="Calibri"/>
              </a:rPr>
              <a:t>programs</a:t>
            </a:r>
            <a:r>
              <a:rPr sz="1050" spc="270" dirty="0">
                <a:solidFill>
                  <a:srgbClr val="262324"/>
                </a:solidFill>
                <a:latin typeface="Calibri"/>
                <a:cs typeface="Calibri"/>
              </a:rPr>
              <a:t>  </a:t>
            </a:r>
            <a:r>
              <a:rPr sz="1050" dirty="0">
                <a:solidFill>
                  <a:srgbClr val="262324"/>
                </a:solidFill>
                <a:latin typeface="Calibri"/>
                <a:cs typeface="Calibri"/>
              </a:rPr>
              <a:t>in</a:t>
            </a:r>
            <a:r>
              <a:rPr sz="1050" spc="270" dirty="0">
                <a:solidFill>
                  <a:srgbClr val="262324"/>
                </a:solidFill>
                <a:latin typeface="Calibri"/>
                <a:cs typeface="Calibri"/>
              </a:rPr>
              <a:t>  </a:t>
            </a:r>
            <a:r>
              <a:rPr sz="1050" dirty="0">
                <a:solidFill>
                  <a:srgbClr val="262324"/>
                </a:solidFill>
                <a:latin typeface="Calibri"/>
                <a:cs typeface="Calibri"/>
              </a:rPr>
              <a:t>the</a:t>
            </a:r>
            <a:r>
              <a:rPr sz="1050" spc="270" dirty="0">
                <a:solidFill>
                  <a:srgbClr val="262324"/>
                </a:solidFill>
                <a:latin typeface="Calibri"/>
                <a:cs typeface="Calibri"/>
              </a:rPr>
              <a:t>  </a:t>
            </a:r>
            <a:r>
              <a:rPr sz="1050" spc="-20" dirty="0">
                <a:solidFill>
                  <a:srgbClr val="262324"/>
                </a:solidFill>
                <a:latin typeface="Calibri"/>
                <a:cs typeface="Calibri"/>
              </a:rPr>
              <a:t>United</a:t>
            </a:r>
            <a:endParaRPr sz="1050">
              <a:latin typeface="Calibri"/>
              <a:cs typeface="Calibri"/>
            </a:endParaRPr>
          </a:p>
        </p:txBody>
      </p:sp>
      <p:sp>
        <p:nvSpPr>
          <p:cNvPr id="14" name="object 14"/>
          <p:cNvSpPr txBox="1"/>
          <p:nvPr/>
        </p:nvSpPr>
        <p:spPr>
          <a:xfrm>
            <a:off x="4158874" y="5813658"/>
            <a:ext cx="2884170" cy="546100"/>
          </a:xfrm>
          <a:prstGeom prst="rect">
            <a:avLst/>
          </a:prstGeom>
        </p:spPr>
        <p:txBody>
          <a:bodyPr vert="horz" wrap="square" lIns="0" tIns="12700" rIns="0" bIns="0" rtlCol="0">
            <a:spAutoFit/>
          </a:bodyPr>
          <a:lstStyle/>
          <a:p>
            <a:pPr marL="12700" marR="5080" indent="142240" algn="just">
              <a:lnSpc>
                <a:spcPct val="108300"/>
              </a:lnSpc>
              <a:spcBef>
                <a:spcPts val="100"/>
              </a:spcBef>
            </a:pPr>
            <a:r>
              <a:rPr sz="1050" dirty="0">
                <a:solidFill>
                  <a:srgbClr val="262324"/>
                </a:solidFill>
                <a:latin typeface="Calibri"/>
                <a:cs typeface="Calibri"/>
              </a:rPr>
              <a:t>States</a:t>
            </a:r>
            <a:r>
              <a:rPr sz="1050" spc="5" dirty="0">
                <a:solidFill>
                  <a:srgbClr val="262324"/>
                </a:solidFill>
                <a:latin typeface="Calibri"/>
                <a:cs typeface="Calibri"/>
              </a:rPr>
              <a:t> </a:t>
            </a:r>
            <a:r>
              <a:rPr sz="1050" spc="-20" dirty="0">
                <a:solidFill>
                  <a:srgbClr val="262324"/>
                </a:solidFill>
                <a:latin typeface="Calibri"/>
                <a:cs typeface="Calibri"/>
              </a:rPr>
              <a:t>with</a:t>
            </a:r>
            <a:r>
              <a:rPr sz="1050" spc="15" dirty="0">
                <a:solidFill>
                  <a:srgbClr val="262324"/>
                </a:solidFill>
                <a:latin typeface="Calibri"/>
                <a:cs typeface="Calibri"/>
              </a:rPr>
              <a:t> </a:t>
            </a:r>
            <a:r>
              <a:rPr sz="1050" spc="-10" dirty="0">
                <a:solidFill>
                  <a:srgbClr val="262324"/>
                </a:solidFill>
                <a:latin typeface="Calibri"/>
                <a:cs typeface="Calibri"/>
              </a:rPr>
              <a:t>roughly</a:t>
            </a:r>
            <a:r>
              <a:rPr sz="1050" spc="10" dirty="0">
                <a:solidFill>
                  <a:srgbClr val="262324"/>
                </a:solidFill>
                <a:latin typeface="Calibri"/>
                <a:cs typeface="Calibri"/>
              </a:rPr>
              <a:t> </a:t>
            </a:r>
            <a:r>
              <a:rPr sz="1050" spc="-75" dirty="0">
                <a:solidFill>
                  <a:srgbClr val="262324"/>
                </a:solidFill>
                <a:latin typeface="Calibri"/>
                <a:cs typeface="Calibri"/>
              </a:rPr>
              <a:t>1,500</a:t>
            </a:r>
            <a:r>
              <a:rPr sz="1050" spc="15" dirty="0">
                <a:solidFill>
                  <a:srgbClr val="262324"/>
                </a:solidFill>
                <a:latin typeface="Calibri"/>
                <a:cs typeface="Calibri"/>
              </a:rPr>
              <a:t> </a:t>
            </a:r>
            <a:r>
              <a:rPr sz="1050" spc="-10" dirty="0">
                <a:solidFill>
                  <a:srgbClr val="262324"/>
                </a:solidFill>
                <a:latin typeface="Calibri"/>
                <a:cs typeface="Calibri"/>
              </a:rPr>
              <a:t>participants</a:t>
            </a:r>
            <a:r>
              <a:rPr sz="1050" spc="10" dirty="0">
                <a:solidFill>
                  <a:srgbClr val="262324"/>
                </a:solidFill>
                <a:latin typeface="Calibri"/>
                <a:cs typeface="Calibri"/>
              </a:rPr>
              <a:t> </a:t>
            </a:r>
            <a:r>
              <a:rPr sz="1050" spc="-10" dirty="0">
                <a:solidFill>
                  <a:srgbClr val="262324"/>
                </a:solidFill>
                <a:latin typeface="Calibri"/>
                <a:cs typeface="Calibri"/>
              </a:rPr>
              <a:t>yearly.</a:t>
            </a:r>
            <a:r>
              <a:rPr sz="1050" spc="15" dirty="0">
                <a:solidFill>
                  <a:srgbClr val="262324"/>
                </a:solidFill>
                <a:latin typeface="Calibri"/>
                <a:cs typeface="Calibri"/>
              </a:rPr>
              <a:t> </a:t>
            </a:r>
            <a:r>
              <a:rPr sz="1050" spc="-10" dirty="0">
                <a:solidFill>
                  <a:srgbClr val="262324"/>
                </a:solidFill>
                <a:latin typeface="Calibri"/>
                <a:cs typeface="Calibri"/>
              </a:rPr>
              <a:t>While </a:t>
            </a:r>
            <a:r>
              <a:rPr sz="1050" spc="-20" dirty="0">
                <a:solidFill>
                  <a:srgbClr val="262324"/>
                </a:solidFill>
                <a:latin typeface="Calibri"/>
                <a:cs typeface="Calibri"/>
              </a:rPr>
              <a:t>many</a:t>
            </a:r>
            <a:r>
              <a:rPr sz="1050" spc="-15" dirty="0">
                <a:solidFill>
                  <a:srgbClr val="262324"/>
                </a:solidFill>
                <a:latin typeface="Calibri"/>
                <a:cs typeface="Calibri"/>
              </a:rPr>
              <a:t> </a:t>
            </a:r>
            <a:r>
              <a:rPr sz="1050" dirty="0">
                <a:solidFill>
                  <a:srgbClr val="262324"/>
                </a:solidFill>
                <a:latin typeface="Calibri"/>
                <a:cs typeface="Calibri"/>
              </a:rPr>
              <a:t>participants</a:t>
            </a:r>
            <a:r>
              <a:rPr sz="1050" spc="450" dirty="0">
                <a:solidFill>
                  <a:srgbClr val="262324"/>
                </a:solidFill>
                <a:latin typeface="Calibri"/>
                <a:cs typeface="Calibri"/>
              </a:rPr>
              <a:t> </a:t>
            </a:r>
            <a:r>
              <a:rPr sz="1050" dirty="0">
                <a:solidFill>
                  <a:srgbClr val="262324"/>
                </a:solidFill>
                <a:latin typeface="Calibri"/>
                <a:cs typeface="Calibri"/>
              </a:rPr>
              <a:t>seek</a:t>
            </a:r>
            <a:r>
              <a:rPr sz="1050" spc="455" dirty="0">
                <a:solidFill>
                  <a:srgbClr val="262324"/>
                </a:solidFill>
                <a:latin typeface="Calibri"/>
                <a:cs typeface="Calibri"/>
              </a:rPr>
              <a:t> </a:t>
            </a:r>
            <a:r>
              <a:rPr sz="1050" dirty="0">
                <a:solidFill>
                  <a:srgbClr val="262324"/>
                </a:solidFill>
                <a:latin typeface="Calibri"/>
                <a:cs typeface="Calibri"/>
              </a:rPr>
              <a:t>scuba</a:t>
            </a:r>
            <a:r>
              <a:rPr sz="1050" spc="450" dirty="0">
                <a:solidFill>
                  <a:srgbClr val="262324"/>
                </a:solidFill>
                <a:latin typeface="Calibri"/>
                <a:cs typeface="Calibri"/>
              </a:rPr>
              <a:t> </a:t>
            </a:r>
            <a:r>
              <a:rPr sz="1050" dirty="0">
                <a:solidFill>
                  <a:srgbClr val="262324"/>
                </a:solidFill>
                <a:latin typeface="Calibri"/>
                <a:cs typeface="Calibri"/>
              </a:rPr>
              <a:t>certification,</a:t>
            </a:r>
            <a:r>
              <a:rPr sz="1050" spc="450" dirty="0">
                <a:solidFill>
                  <a:srgbClr val="262324"/>
                </a:solidFill>
                <a:latin typeface="Calibri"/>
                <a:cs typeface="Calibri"/>
              </a:rPr>
              <a:t> </a:t>
            </a:r>
            <a:r>
              <a:rPr sz="1050" spc="-10" dirty="0">
                <a:solidFill>
                  <a:srgbClr val="262324"/>
                </a:solidFill>
                <a:latin typeface="Calibri"/>
                <a:cs typeface="Calibri"/>
              </a:rPr>
              <a:t>those </a:t>
            </a:r>
            <a:r>
              <a:rPr sz="1050" dirty="0">
                <a:solidFill>
                  <a:srgbClr val="262324"/>
                </a:solidFill>
                <a:latin typeface="Calibri"/>
                <a:cs typeface="Calibri"/>
              </a:rPr>
              <a:t>already</a:t>
            </a:r>
            <a:r>
              <a:rPr sz="1050" spc="140" dirty="0">
                <a:solidFill>
                  <a:srgbClr val="262324"/>
                </a:solidFill>
                <a:latin typeface="Calibri"/>
                <a:cs typeface="Calibri"/>
              </a:rPr>
              <a:t>  </a:t>
            </a:r>
            <a:r>
              <a:rPr sz="1050" dirty="0">
                <a:solidFill>
                  <a:srgbClr val="262324"/>
                </a:solidFill>
                <a:latin typeface="Calibri"/>
                <a:cs typeface="Calibri"/>
              </a:rPr>
              <a:t>certified</a:t>
            </a:r>
            <a:r>
              <a:rPr sz="1050" spc="105" dirty="0">
                <a:solidFill>
                  <a:srgbClr val="262324"/>
                </a:solidFill>
                <a:latin typeface="Calibri"/>
                <a:cs typeface="Calibri"/>
              </a:rPr>
              <a:t> </a:t>
            </a:r>
            <a:r>
              <a:rPr sz="1050" dirty="0">
                <a:solidFill>
                  <a:srgbClr val="262324"/>
                </a:solidFill>
                <a:latin typeface="Calibri"/>
                <a:cs typeface="Calibri"/>
              </a:rPr>
              <a:t>may</a:t>
            </a:r>
            <a:r>
              <a:rPr sz="1050" spc="95" dirty="0">
                <a:solidFill>
                  <a:srgbClr val="262324"/>
                </a:solidFill>
                <a:latin typeface="Calibri"/>
                <a:cs typeface="Calibri"/>
              </a:rPr>
              <a:t> </a:t>
            </a:r>
            <a:r>
              <a:rPr sz="1050" dirty="0">
                <a:solidFill>
                  <a:srgbClr val="262324"/>
                </a:solidFill>
                <a:latin typeface="Calibri"/>
                <a:cs typeface="Calibri"/>
              </a:rPr>
              <a:t>dive</a:t>
            </a:r>
            <a:r>
              <a:rPr sz="1050" spc="95" dirty="0">
                <a:solidFill>
                  <a:srgbClr val="262324"/>
                </a:solidFill>
                <a:latin typeface="Calibri"/>
                <a:cs typeface="Calibri"/>
              </a:rPr>
              <a:t> </a:t>
            </a:r>
            <a:r>
              <a:rPr sz="1050" spc="-10" dirty="0">
                <a:solidFill>
                  <a:srgbClr val="262324"/>
                </a:solidFill>
                <a:latin typeface="Calibri"/>
                <a:cs typeface="Calibri"/>
              </a:rPr>
              <a:t>from</a:t>
            </a:r>
            <a:r>
              <a:rPr sz="1050" spc="100" dirty="0">
                <a:solidFill>
                  <a:srgbClr val="262324"/>
                </a:solidFill>
                <a:latin typeface="Calibri"/>
                <a:cs typeface="Calibri"/>
              </a:rPr>
              <a:t> </a:t>
            </a:r>
            <a:r>
              <a:rPr sz="1050" dirty="0">
                <a:solidFill>
                  <a:srgbClr val="262324"/>
                </a:solidFill>
                <a:latin typeface="Calibri"/>
                <a:cs typeface="Calibri"/>
              </a:rPr>
              <a:t>boats</a:t>
            </a:r>
            <a:r>
              <a:rPr sz="1050" spc="95" dirty="0">
                <a:solidFill>
                  <a:srgbClr val="262324"/>
                </a:solidFill>
                <a:latin typeface="Calibri"/>
                <a:cs typeface="Calibri"/>
              </a:rPr>
              <a:t> </a:t>
            </a:r>
            <a:r>
              <a:rPr sz="1050" dirty="0">
                <a:solidFill>
                  <a:srgbClr val="262324"/>
                </a:solidFill>
                <a:latin typeface="Calibri"/>
                <a:cs typeface="Calibri"/>
              </a:rPr>
              <a:t>stationed</a:t>
            </a:r>
            <a:r>
              <a:rPr sz="1050" spc="95" dirty="0">
                <a:solidFill>
                  <a:srgbClr val="262324"/>
                </a:solidFill>
                <a:latin typeface="Calibri"/>
                <a:cs typeface="Calibri"/>
              </a:rPr>
              <a:t> </a:t>
            </a:r>
            <a:r>
              <a:rPr sz="1050" spc="-25" dirty="0">
                <a:solidFill>
                  <a:srgbClr val="262324"/>
                </a:solidFill>
                <a:latin typeface="Calibri"/>
                <a:cs typeface="Calibri"/>
              </a:rPr>
              <a:t>at</a:t>
            </a:r>
            <a:endParaRPr sz="1050">
              <a:latin typeface="Calibri"/>
              <a:cs typeface="Calibri"/>
            </a:endParaRPr>
          </a:p>
        </p:txBody>
      </p:sp>
      <p:sp>
        <p:nvSpPr>
          <p:cNvPr id="15" name="object 15"/>
          <p:cNvSpPr txBox="1"/>
          <p:nvPr/>
        </p:nvSpPr>
        <p:spPr>
          <a:xfrm>
            <a:off x="4005788" y="6333816"/>
            <a:ext cx="3037205" cy="372745"/>
          </a:xfrm>
          <a:prstGeom prst="rect">
            <a:avLst/>
          </a:prstGeom>
        </p:spPr>
        <p:txBody>
          <a:bodyPr vert="horz" wrap="square" lIns="0" tIns="26034" rIns="0" bIns="0" rtlCol="0">
            <a:spAutoFit/>
          </a:bodyPr>
          <a:lstStyle/>
          <a:p>
            <a:pPr marR="5080" algn="r">
              <a:lnSpc>
                <a:spcPct val="100000"/>
              </a:lnSpc>
              <a:spcBef>
                <a:spcPts val="204"/>
              </a:spcBef>
            </a:pPr>
            <a:r>
              <a:rPr sz="1050" dirty="0">
                <a:solidFill>
                  <a:srgbClr val="262324"/>
                </a:solidFill>
                <a:latin typeface="Calibri"/>
                <a:cs typeface="Calibri"/>
              </a:rPr>
              <a:t>the</a:t>
            </a:r>
            <a:r>
              <a:rPr sz="1050" spc="145" dirty="0">
                <a:solidFill>
                  <a:srgbClr val="262324"/>
                </a:solidFill>
                <a:latin typeface="Calibri"/>
                <a:cs typeface="Calibri"/>
              </a:rPr>
              <a:t> </a:t>
            </a:r>
            <a:r>
              <a:rPr sz="1050" dirty="0">
                <a:solidFill>
                  <a:srgbClr val="262324"/>
                </a:solidFill>
                <a:latin typeface="Calibri"/>
                <a:cs typeface="Calibri"/>
              </a:rPr>
              <a:t>base</a:t>
            </a:r>
            <a:r>
              <a:rPr sz="1050" spc="155" dirty="0">
                <a:solidFill>
                  <a:srgbClr val="262324"/>
                </a:solidFill>
                <a:latin typeface="Calibri"/>
                <a:cs typeface="Calibri"/>
              </a:rPr>
              <a:t> </a:t>
            </a:r>
            <a:r>
              <a:rPr sz="1050" dirty="0">
                <a:solidFill>
                  <a:srgbClr val="262324"/>
                </a:solidFill>
                <a:latin typeface="Calibri"/>
                <a:cs typeface="Calibri"/>
              </a:rPr>
              <a:t>or</a:t>
            </a:r>
            <a:r>
              <a:rPr sz="1050" spc="155" dirty="0">
                <a:solidFill>
                  <a:srgbClr val="262324"/>
                </a:solidFill>
                <a:latin typeface="Calibri"/>
                <a:cs typeface="Calibri"/>
              </a:rPr>
              <a:t> </a:t>
            </a:r>
            <a:r>
              <a:rPr sz="1050" spc="-45" dirty="0">
                <a:solidFill>
                  <a:srgbClr val="262324"/>
                </a:solidFill>
                <a:latin typeface="Calibri"/>
                <a:cs typeface="Calibri"/>
              </a:rPr>
              <a:t>from</a:t>
            </a:r>
            <a:r>
              <a:rPr sz="1050" spc="-10" dirty="0">
                <a:solidFill>
                  <a:srgbClr val="262324"/>
                </a:solidFill>
                <a:latin typeface="Calibri"/>
                <a:cs typeface="Calibri"/>
              </a:rPr>
              <a:t> live-</a:t>
            </a:r>
            <a:r>
              <a:rPr sz="1050" dirty="0">
                <a:solidFill>
                  <a:srgbClr val="262324"/>
                </a:solidFill>
                <a:latin typeface="Calibri"/>
                <a:cs typeface="Calibri"/>
              </a:rPr>
              <a:t>aboard</a:t>
            </a:r>
            <a:r>
              <a:rPr sz="1050" spc="-10" dirty="0">
                <a:solidFill>
                  <a:srgbClr val="262324"/>
                </a:solidFill>
                <a:latin typeface="Calibri"/>
                <a:cs typeface="Calibri"/>
              </a:rPr>
              <a:t> </a:t>
            </a:r>
            <a:r>
              <a:rPr sz="1050" dirty="0">
                <a:solidFill>
                  <a:srgbClr val="262324"/>
                </a:solidFill>
                <a:latin typeface="Calibri"/>
                <a:cs typeface="Calibri"/>
              </a:rPr>
              <a:t>sailboats.</a:t>
            </a:r>
            <a:r>
              <a:rPr sz="1050" spc="-5" dirty="0">
                <a:solidFill>
                  <a:srgbClr val="262324"/>
                </a:solidFill>
                <a:latin typeface="Calibri"/>
                <a:cs typeface="Calibri"/>
              </a:rPr>
              <a:t> </a:t>
            </a:r>
            <a:r>
              <a:rPr sz="1050" spc="-20" dirty="0">
                <a:solidFill>
                  <a:srgbClr val="262324"/>
                </a:solidFill>
                <a:latin typeface="Calibri"/>
                <a:cs typeface="Calibri"/>
              </a:rPr>
              <a:t>Another</a:t>
            </a:r>
            <a:r>
              <a:rPr sz="1050" spc="-10" dirty="0">
                <a:solidFill>
                  <a:srgbClr val="262324"/>
                </a:solidFill>
                <a:latin typeface="Calibri"/>
                <a:cs typeface="Calibri"/>
              </a:rPr>
              <a:t> </a:t>
            </a:r>
            <a:r>
              <a:rPr sz="1050" spc="-75" dirty="0">
                <a:solidFill>
                  <a:srgbClr val="262324"/>
                </a:solidFill>
                <a:latin typeface="Calibri"/>
                <a:cs typeface="Calibri"/>
              </a:rPr>
              <a:t>9,000</a:t>
            </a:r>
            <a:r>
              <a:rPr sz="1050" spc="-5" dirty="0">
                <a:solidFill>
                  <a:srgbClr val="262324"/>
                </a:solidFill>
                <a:latin typeface="Calibri"/>
                <a:cs typeface="Calibri"/>
              </a:rPr>
              <a:t> </a:t>
            </a:r>
            <a:r>
              <a:rPr sz="1050" spc="-25" dirty="0">
                <a:solidFill>
                  <a:srgbClr val="262324"/>
                </a:solidFill>
                <a:latin typeface="Calibri"/>
                <a:cs typeface="Calibri"/>
              </a:rPr>
              <a:t>or</a:t>
            </a:r>
            <a:endParaRPr sz="1050">
              <a:latin typeface="Calibri"/>
              <a:cs typeface="Calibri"/>
            </a:endParaRPr>
          </a:p>
          <a:p>
            <a:pPr marR="5080" algn="r">
              <a:lnSpc>
                <a:spcPct val="100000"/>
              </a:lnSpc>
              <a:spcBef>
                <a:spcPts val="105"/>
              </a:spcBef>
            </a:pPr>
            <a:r>
              <a:rPr sz="1050" dirty="0">
                <a:solidFill>
                  <a:srgbClr val="262324"/>
                </a:solidFill>
                <a:latin typeface="Calibri"/>
                <a:cs typeface="Calibri"/>
              </a:rPr>
              <a:t>so</a:t>
            </a:r>
            <a:r>
              <a:rPr sz="1050" spc="20" dirty="0">
                <a:solidFill>
                  <a:srgbClr val="262324"/>
                </a:solidFill>
                <a:latin typeface="Calibri"/>
                <a:cs typeface="Calibri"/>
              </a:rPr>
              <a:t> </a:t>
            </a:r>
            <a:r>
              <a:rPr sz="1050" dirty="0">
                <a:solidFill>
                  <a:srgbClr val="262324"/>
                </a:solidFill>
                <a:latin typeface="Calibri"/>
                <a:cs typeface="Calibri"/>
              </a:rPr>
              <a:t>engage</a:t>
            </a:r>
            <a:r>
              <a:rPr sz="1050" spc="20" dirty="0">
                <a:solidFill>
                  <a:srgbClr val="262324"/>
                </a:solidFill>
                <a:latin typeface="Calibri"/>
                <a:cs typeface="Calibri"/>
              </a:rPr>
              <a:t> </a:t>
            </a:r>
            <a:r>
              <a:rPr sz="1050" spc="-25" dirty="0">
                <a:solidFill>
                  <a:srgbClr val="262324"/>
                </a:solidFill>
                <a:latin typeface="Calibri"/>
                <a:cs typeface="Calibri"/>
              </a:rPr>
              <a:t>in</a:t>
            </a:r>
            <a:endParaRPr sz="1050">
              <a:latin typeface="Calibri"/>
              <a:cs typeface="Calibri"/>
            </a:endParaRPr>
          </a:p>
        </p:txBody>
      </p:sp>
      <p:sp>
        <p:nvSpPr>
          <p:cNvPr id="16" name="object 16"/>
          <p:cNvSpPr/>
          <p:nvPr/>
        </p:nvSpPr>
        <p:spPr>
          <a:xfrm>
            <a:off x="1549463" y="7498651"/>
            <a:ext cx="36830" cy="26034"/>
          </a:xfrm>
          <a:custGeom>
            <a:avLst/>
            <a:gdLst/>
            <a:ahLst/>
            <a:cxnLst/>
            <a:rect l="l" t="t" r="r" b="b"/>
            <a:pathLst>
              <a:path w="36830" h="26034">
                <a:moveTo>
                  <a:pt x="24955" y="0"/>
                </a:moveTo>
                <a:lnTo>
                  <a:pt x="7721" y="2527"/>
                </a:lnTo>
                <a:lnTo>
                  <a:pt x="8140" y="5397"/>
                </a:lnTo>
                <a:lnTo>
                  <a:pt x="1587" y="10756"/>
                </a:lnTo>
                <a:lnTo>
                  <a:pt x="2235" y="15074"/>
                </a:lnTo>
                <a:lnTo>
                  <a:pt x="0" y="19799"/>
                </a:lnTo>
                <a:lnTo>
                  <a:pt x="838" y="25539"/>
                </a:lnTo>
                <a:lnTo>
                  <a:pt x="19278" y="21348"/>
                </a:lnTo>
                <a:lnTo>
                  <a:pt x="24422" y="16217"/>
                </a:lnTo>
                <a:lnTo>
                  <a:pt x="27673" y="18669"/>
                </a:lnTo>
                <a:lnTo>
                  <a:pt x="36296" y="17386"/>
                </a:lnTo>
                <a:lnTo>
                  <a:pt x="35661" y="13093"/>
                </a:lnTo>
                <a:lnTo>
                  <a:pt x="24955" y="0"/>
                </a:lnTo>
                <a:close/>
              </a:path>
            </a:pathLst>
          </a:custGeom>
          <a:solidFill>
            <a:srgbClr val="FBB041"/>
          </a:solidFill>
        </p:spPr>
        <p:txBody>
          <a:bodyPr wrap="square" lIns="0" tIns="0" rIns="0" bIns="0" rtlCol="0"/>
          <a:lstStyle/>
          <a:p>
            <a:endParaRPr/>
          </a:p>
        </p:txBody>
      </p:sp>
      <p:sp>
        <p:nvSpPr>
          <p:cNvPr id="17" name="object 17"/>
          <p:cNvSpPr/>
          <p:nvPr/>
        </p:nvSpPr>
        <p:spPr>
          <a:xfrm>
            <a:off x="1504746" y="7614170"/>
            <a:ext cx="12700" cy="16510"/>
          </a:xfrm>
          <a:custGeom>
            <a:avLst/>
            <a:gdLst/>
            <a:ahLst/>
            <a:cxnLst/>
            <a:rect l="l" t="t" r="r" b="b"/>
            <a:pathLst>
              <a:path w="12700" h="16509">
                <a:moveTo>
                  <a:pt x="11861" y="0"/>
                </a:moveTo>
                <a:lnTo>
                  <a:pt x="6121" y="850"/>
                </a:lnTo>
                <a:lnTo>
                  <a:pt x="0" y="9080"/>
                </a:lnTo>
                <a:lnTo>
                  <a:pt x="838" y="14833"/>
                </a:lnTo>
                <a:lnTo>
                  <a:pt x="2501" y="16040"/>
                </a:lnTo>
                <a:lnTo>
                  <a:pt x="8013" y="13779"/>
                </a:lnTo>
                <a:lnTo>
                  <a:pt x="12699" y="5753"/>
                </a:lnTo>
                <a:lnTo>
                  <a:pt x="11861" y="0"/>
                </a:lnTo>
                <a:close/>
              </a:path>
            </a:pathLst>
          </a:custGeom>
          <a:solidFill>
            <a:srgbClr val="FBB041"/>
          </a:solidFill>
        </p:spPr>
        <p:txBody>
          <a:bodyPr wrap="square" lIns="0" tIns="0" rIns="0" bIns="0" rtlCol="0"/>
          <a:lstStyle/>
          <a:p>
            <a:endParaRPr/>
          </a:p>
        </p:txBody>
      </p:sp>
      <p:sp>
        <p:nvSpPr>
          <p:cNvPr id="18" name="object 18"/>
          <p:cNvSpPr/>
          <p:nvPr/>
        </p:nvSpPr>
        <p:spPr>
          <a:xfrm>
            <a:off x="2205799" y="7519048"/>
            <a:ext cx="10160" cy="12065"/>
          </a:xfrm>
          <a:custGeom>
            <a:avLst/>
            <a:gdLst/>
            <a:ahLst/>
            <a:cxnLst/>
            <a:rect l="l" t="t" r="r" b="b"/>
            <a:pathLst>
              <a:path w="10160" h="12065">
                <a:moveTo>
                  <a:pt x="8013" y="0"/>
                </a:moveTo>
                <a:lnTo>
                  <a:pt x="2247" y="850"/>
                </a:lnTo>
                <a:lnTo>
                  <a:pt x="0" y="5600"/>
                </a:lnTo>
                <a:lnTo>
                  <a:pt x="5168" y="10680"/>
                </a:lnTo>
                <a:lnTo>
                  <a:pt x="9702" y="11493"/>
                </a:lnTo>
                <a:lnTo>
                  <a:pt x="8013" y="0"/>
                </a:lnTo>
                <a:close/>
              </a:path>
            </a:pathLst>
          </a:custGeom>
          <a:solidFill>
            <a:srgbClr val="FBB041"/>
          </a:solidFill>
        </p:spPr>
        <p:txBody>
          <a:bodyPr wrap="square" lIns="0" tIns="0" rIns="0" bIns="0" rtlCol="0"/>
          <a:lstStyle/>
          <a:p>
            <a:endParaRPr/>
          </a:p>
        </p:txBody>
      </p:sp>
      <p:sp>
        <p:nvSpPr>
          <p:cNvPr id="19" name="object 19"/>
          <p:cNvSpPr/>
          <p:nvPr/>
        </p:nvSpPr>
        <p:spPr>
          <a:xfrm>
            <a:off x="2270963" y="7496226"/>
            <a:ext cx="10160" cy="12700"/>
          </a:xfrm>
          <a:custGeom>
            <a:avLst/>
            <a:gdLst/>
            <a:ahLst/>
            <a:cxnLst/>
            <a:rect l="l" t="t" r="r" b="b"/>
            <a:pathLst>
              <a:path w="10160" h="12700">
                <a:moveTo>
                  <a:pt x="8394" y="0"/>
                </a:moveTo>
                <a:lnTo>
                  <a:pt x="0" y="2692"/>
                </a:lnTo>
                <a:lnTo>
                  <a:pt x="2908" y="12547"/>
                </a:lnTo>
                <a:lnTo>
                  <a:pt x="10058" y="11493"/>
                </a:lnTo>
                <a:lnTo>
                  <a:pt x="8394" y="0"/>
                </a:lnTo>
                <a:close/>
              </a:path>
            </a:pathLst>
          </a:custGeom>
          <a:solidFill>
            <a:srgbClr val="FBB041"/>
          </a:solidFill>
        </p:spPr>
        <p:txBody>
          <a:bodyPr wrap="square" lIns="0" tIns="0" rIns="0" bIns="0" rtlCol="0"/>
          <a:lstStyle/>
          <a:p>
            <a:endParaRPr/>
          </a:p>
        </p:txBody>
      </p:sp>
      <p:sp>
        <p:nvSpPr>
          <p:cNvPr id="20" name="object 20"/>
          <p:cNvSpPr/>
          <p:nvPr/>
        </p:nvSpPr>
        <p:spPr>
          <a:xfrm>
            <a:off x="1635480" y="7325220"/>
            <a:ext cx="1905" cy="1905"/>
          </a:xfrm>
          <a:custGeom>
            <a:avLst/>
            <a:gdLst/>
            <a:ahLst/>
            <a:cxnLst/>
            <a:rect l="l" t="t" r="r" b="b"/>
            <a:pathLst>
              <a:path w="1905" h="1904">
                <a:moveTo>
                  <a:pt x="1435" y="0"/>
                </a:moveTo>
                <a:lnTo>
                  <a:pt x="0" y="215"/>
                </a:lnTo>
                <a:lnTo>
                  <a:pt x="203" y="1651"/>
                </a:lnTo>
                <a:lnTo>
                  <a:pt x="1435" y="0"/>
                </a:lnTo>
                <a:close/>
              </a:path>
            </a:pathLst>
          </a:custGeom>
          <a:solidFill>
            <a:srgbClr val="FBB041"/>
          </a:solidFill>
        </p:spPr>
        <p:txBody>
          <a:bodyPr wrap="square" lIns="0" tIns="0" rIns="0" bIns="0" rtlCol="0"/>
          <a:lstStyle/>
          <a:p>
            <a:endParaRPr/>
          </a:p>
        </p:txBody>
      </p:sp>
      <p:sp>
        <p:nvSpPr>
          <p:cNvPr id="21" name="object 21"/>
          <p:cNvSpPr/>
          <p:nvPr/>
        </p:nvSpPr>
        <p:spPr>
          <a:xfrm>
            <a:off x="2116912" y="7353846"/>
            <a:ext cx="7620" cy="8890"/>
          </a:xfrm>
          <a:custGeom>
            <a:avLst/>
            <a:gdLst/>
            <a:ahLst/>
            <a:cxnLst/>
            <a:rect l="l" t="t" r="r" b="b"/>
            <a:pathLst>
              <a:path w="7619" h="8890">
                <a:moveTo>
                  <a:pt x="3683" y="0"/>
                </a:moveTo>
                <a:lnTo>
                  <a:pt x="1016" y="1879"/>
                </a:lnTo>
                <a:lnTo>
                  <a:pt x="0" y="4965"/>
                </a:lnTo>
                <a:lnTo>
                  <a:pt x="1866" y="7632"/>
                </a:lnTo>
                <a:lnTo>
                  <a:pt x="4953" y="8623"/>
                </a:lnTo>
                <a:lnTo>
                  <a:pt x="7607" y="6756"/>
                </a:lnTo>
                <a:lnTo>
                  <a:pt x="6769" y="1028"/>
                </a:lnTo>
                <a:lnTo>
                  <a:pt x="3683" y="0"/>
                </a:lnTo>
                <a:close/>
              </a:path>
            </a:pathLst>
          </a:custGeom>
          <a:solidFill>
            <a:srgbClr val="FBB041"/>
          </a:solidFill>
        </p:spPr>
        <p:txBody>
          <a:bodyPr wrap="square" lIns="0" tIns="0" rIns="0" bIns="0" rtlCol="0"/>
          <a:lstStyle/>
          <a:p>
            <a:endParaRPr/>
          </a:p>
        </p:txBody>
      </p:sp>
      <p:grpSp>
        <p:nvGrpSpPr>
          <p:cNvPr id="22" name="object 22"/>
          <p:cNvGrpSpPr/>
          <p:nvPr/>
        </p:nvGrpSpPr>
        <p:grpSpPr>
          <a:xfrm>
            <a:off x="742950" y="6584962"/>
            <a:ext cx="6287135" cy="2857500"/>
            <a:chOff x="742950" y="6584962"/>
            <a:chExt cx="6287135" cy="2857500"/>
          </a:xfrm>
        </p:grpSpPr>
        <p:sp>
          <p:nvSpPr>
            <p:cNvPr id="23" name="object 23"/>
            <p:cNvSpPr/>
            <p:nvPr/>
          </p:nvSpPr>
          <p:spPr>
            <a:xfrm>
              <a:off x="762000" y="6604012"/>
              <a:ext cx="6249035" cy="2819400"/>
            </a:xfrm>
            <a:custGeom>
              <a:avLst/>
              <a:gdLst/>
              <a:ahLst/>
              <a:cxnLst/>
              <a:rect l="l" t="t" r="r" b="b"/>
              <a:pathLst>
                <a:path w="6249034" h="2819400">
                  <a:moveTo>
                    <a:pt x="6248412" y="0"/>
                  </a:moveTo>
                  <a:lnTo>
                    <a:pt x="0" y="0"/>
                  </a:lnTo>
                  <a:lnTo>
                    <a:pt x="0" y="2819400"/>
                  </a:lnTo>
                  <a:lnTo>
                    <a:pt x="6248412" y="2819400"/>
                  </a:lnTo>
                  <a:lnTo>
                    <a:pt x="6248412" y="0"/>
                  </a:lnTo>
                  <a:close/>
                </a:path>
              </a:pathLst>
            </a:custGeom>
            <a:solidFill>
              <a:srgbClr val="F9EACC"/>
            </a:solidFill>
          </p:spPr>
          <p:txBody>
            <a:bodyPr wrap="square" lIns="0" tIns="0" rIns="0" bIns="0" rtlCol="0"/>
            <a:lstStyle/>
            <a:p>
              <a:endParaRPr/>
            </a:p>
          </p:txBody>
        </p:sp>
        <p:pic>
          <p:nvPicPr>
            <p:cNvPr id="24" name="object 24"/>
            <p:cNvPicPr/>
            <p:nvPr/>
          </p:nvPicPr>
          <p:blipFill>
            <a:blip r:embed="rId7" cstate="print"/>
            <a:stretch>
              <a:fillRect/>
            </a:stretch>
          </p:blipFill>
          <p:spPr>
            <a:xfrm>
              <a:off x="2543771" y="6682282"/>
              <a:ext cx="4326953" cy="2672397"/>
            </a:xfrm>
            <a:prstGeom prst="rect">
              <a:avLst/>
            </a:prstGeom>
          </p:spPr>
        </p:pic>
        <p:pic>
          <p:nvPicPr>
            <p:cNvPr id="25" name="object 25"/>
            <p:cNvPicPr/>
            <p:nvPr/>
          </p:nvPicPr>
          <p:blipFill>
            <a:blip r:embed="rId8" cstate="print"/>
            <a:stretch>
              <a:fillRect/>
            </a:stretch>
          </p:blipFill>
          <p:spPr>
            <a:xfrm>
              <a:off x="914374" y="6737603"/>
              <a:ext cx="1417624" cy="1112659"/>
            </a:xfrm>
            <a:prstGeom prst="rect">
              <a:avLst/>
            </a:prstGeom>
          </p:spPr>
        </p:pic>
        <p:sp>
          <p:nvSpPr>
            <p:cNvPr id="26" name="object 26"/>
            <p:cNvSpPr/>
            <p:nvPr/>
          </p:nvSpPr>
          <p:spPr>
            <a:xfrm>
              <a:off x="762000" y="6604012"/>
              <a:ext cx="6249035" cy="2819400"/>
            </a:xfrm>
            <a:custGeom>
              <a:avLst/>
              <a:gdLst/>
              <a:ahLst/>
              <a:cxnLst/>
              <a:rect l="l" t="t" r="r" b="b"/>
              <a:pathLst>
                <a:path w="6249034" h="2819400">
                  <a:moveTo>
                    <a:pt x="0" y="2819400"/>
                  </a:moveTo>
                  <a:lnTo>
                    <a:pt x="6248412" y="2819400"/>
                  </a:lnTo>
                  <a:lnTo>
                    <a:pt x="6248412" y="0"/>
                  </a:lnTo>
                  <a:lnTo>
                    <a:pt x="0" y="0"/>
                  </a:lnTo>
                  <a:lnTo>
                    <a:pt x="0" y="2819400"/>
                  </a:lnTo>
                  <a:close/>
                </a:path>
              </a:pathLst>
            </a:custGeom>
            <a:ln w="38099">
              <a:solidFill>
                <a:srgbClr val="E8B620"/>
              </a:solidFill>
            </a:ln>
          </p:spPr>
          <p:txBody>
            <a:bodyPr wrap="square" lIns="0" tIns="0" rIns="0" bIns="0" rtlCol="0"/>
            <a:lstStyle/>
            <a:p>
              <a:endParaRPr/>
            </a:p>
          </p:txBody>
        </p:sp>
        <p:pic>
          <p:nvPicPr>
            <p:cNvPr id="27" name="object 27"/>
            <p:cNvPicPr/>
            <p:nvPr/>
          </p:nvPicPr>
          <p:blipFill>
            <a:blip r:embed="rId9" cstate="print"/>
            <a:stretch>
              <a:fillRect/>
            </a:stretch>
          </p:blipFill>
          <p:spPr>
            <a:xfrm>
              <a:off x="881100" y="7773314"/>
              <a:ext cx="1556397" cy="155639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40EFBA-1E04-F78C-B954-C666A0D8B709}"/>
              </a:ext>
            </a:extLst>
          </p:cNvPr>
          <p:cNvPicPr>
            <a:picLocks noChangeAspect="1"/>
          </p:cNvPicPr>
          <p:nvPr/>
        </p:nvPicPr>
        <p:blipFill>
          <a:blip r:embed="rId2"/>
          <a:stretch>
            <a:fillRect/>
          </a:stretch>
        </p:blipFill>
        <p:spPr>
          <a:xfrm>
            <a:off x="685800" y="228600"/>
            <a:ext cx="6324600" cy="9253659"/>
          </a:xfrm>
          <a:prstGeom prst="rect">
            <a:avLst/>
          </a:prstGeom>
        </p:spPr>
      </p:pic>
    </p:spTree>
    <p:extLst>
      <p:ext uri="{BB962C8B-B14F-4D97-AF65-F5344CB8AC3E}">
        <p14:creationId xmlns:p14="http://schemas.microsoft.com/office/powerpoint/2010/main" val="38746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429734-721E-EC43-1E42-FCA88E3A73A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C0E51F8-E6B8-9B6D-1ABB-9A88A9F59756}"/>
              </a:ext>
            </a:extLst>
          </p:cNvPr>
          <p:cNvSpPr/>
          <p:nvPr/>
        </p:nvSpPr>
        <p:spPr>
          <a:xfrm>
            <a:off x="57150" y="9662281"/>
            <a:ext cx="334010" cy="339090"/>
          </a:xfrm>
          <a:custGeom>
            <a:avLst/>
            <a:gdLst/>
            <a:ahLst/>
            <a:cxnLst/>
            <a:rect l="l" t="t" r="r" b="b"/>
            <a:pathLst>
              <a:path w="334010" h="339090">
                <a:moveTo>
                  <a:pt x="333603" y="0"/>
                </a:moveTo>
                <a:lnTo>
                  <a:pt x="0" y="0"/>
                </a:lnTo>
                <a:lnTo>
                  <a:pt x="0" y="338988"/>
                </a:lnTo>
                <a:lnTo>
                  <a:pt x="333603" y="338988"/>
                </a:lnTo>
                <a:lnTo>
                  <a:pt x="333603" y="0"/>
                </a:lnTo>
                <a:close/>
              </a:path>
            </a:pathLst>
          </a:custGeom>
          <a:solidFill>
            <a:srgbClr val="E8B620"/>
          </a:solidFill>
        </p:spPr>
        <p:txBody>
          <a:bodyPr wrap="square" lIns="0" tIns="0" rIns="0" bIns="0" rtlCol="0"/>
          <a:lstStyle/>
          <a:p>
            <a:endParaRPr/>
          </a:p>
        </p:txBody>
      </p:sp>
      <p:sp>
        <p:nvSpPr>
          <p:cNvPr id="3" name="object 3">
            <a:extLst>
              <a:ext uri="{FF2B5EF4-FFF2-40B4-BE49-F238E27FC236}">
                <a16:creationId xmlns:a16="http://schemas.microsoft.com/office/drawing/2014/main" id="{2251CE6B-C0BC-DA20-625E-E5F90EFE7A0F}"/>
              </a:ext>
            </a:extLst>
          </p:cNvPr>
          <p:cNvSpPr txBox="1"/>
          <p:nvPr/>
        </p:nvSpPr>
        <p:spPr>
          <a:xfrm>
            <a:off x="162871" y="9730340"/>
            <a:ext cx="1121410" cy="147320"/>
          </a:xfrm>
          <a:prstGeom prst="rect">
            <a:avLst/>
          </a:prstGeom>
        </p:spPr>
        <p:txBody>
          <a:bodyPr vert="horz" wrap="square" lIns="0" tIns="0" rIns="0" bIns="0" rtlCol="0">
            <a:spAutoFit/>
          </a:bodyPr>
          <a:lstStyle/>
          <a:p>
            <a:pPr marL="12700">
              <a:lnSpc>
                <a:spcPct val="100000"/>
              </a:lnSpc>
              <a:tabLst>
                <a:tab pos="289560" algn="l"/>
              </a:tabLst>
            </a:pPr>
            <a:r>
              <a:rPr sz="900" b="1" spc="-25" dirty="0">
                <a:solidFill>
                  <a:srgbClr val="FFFFFF"/>
                </a:solidFill>
                <a:latin typeface="Calibri"/>
                <a:cs typeface="Calibri"/>
              </a:rPr>
              <a:t>20</a:t>
            </a:r>
            <a:r>
              <a:rPr sz="900" b="1" dirty="0">
                <a:solidFill>
                  <a:srgbClr val="FFFFFF"/>
                </a:solidFill>
                <a:latin typeface="Calibri"/>
                <a:cs typeface="Calibri"/>
              </a:rPr>
              <a:t>	</a:t>
            </a:r>
            <a:r>
              <a:rPr sz="800" i="1" spc="-50" dirty="0">
                <a:solidFill>
                  <a:srgbClr val="262324"/>
                </a:solidFill>
                <a:latin typeface="Calibri"/>
                <a:cs typeface="Calibri"/>
              </a:rPr>
              <a:t>Chapter</a:t>
            </a:r>
            <a:r>
              <a:rPr sz="800" i="1" dirty="0">
                <a:solidFill>
                  <a:srgbClr val="262324"/>
                </a:solidFill>
                <a:latin typeface="Calibri"/>
                <a:cs typeface="Calibri"/>
              </a:rPr>
              <a:t> </a:t>
            </a:r>
            <a:r>
              <a:rPr sz="800" i="1" spc="-50" dirty="0">
                <a:solidFill>
                  <a:srgbClr val="262324"/>
                </a:solidFill>
                <a:latin typeface="Calibri"/>
                <a:cs typeface="Calibri"/>
              </a:rPr>
              <a:t>3:</a:t>
            </a:r>
            <a:r>
              <a:rPr sz="800" i="1" spc="5" dirty="0">
                <a:solidFill>
                  <a:srgbClr val="262324"/>
                </a:solidFill>
                <a:latin typeface="Calibri"/>
                <a:cs typeface="Calibri"/>
              </a:rPr>
              <a:t> </a:t>
            </a:r>
            <a:r>
              <a:rPr sz="800" i="1" spc="-30" dirty="0">
                <a:solidFill>
                  <a:srgbClr val="262324"/>
                </a:solidFill>
                <a:latin typeface="Calibri"/>
                <a:cs typeface="Calibri"/>
              </a:rPr>
              <a:t>Safety</a:t>
            </a:r>
            <a:r>
              <a:rPr sz="800" i="1" spc="5" dirty="0">
                <a:solidFill>
                  <a:srgbClr val="262324"/>
                </a:solidFill>
                <a:latin typeface="Calibri"/>
                <a:cs typeface="Calibri"/>
              </a:rPr>
              <a:t> </a:t>
            </a:r>
            <a:r>
              <a:rPr sz="800" i="1" spc="-10" dirty="0">
                <a:solidFill>
                  <a:srgbClr val="262324"/>
                </a:solidFill>
                <a:latin typeface="Calibri"/>
                <a:cs typeface="Calibri"/>
              </a:rPr>
              <a:t>First</a:t>
            </a:r>
            <a:endParaRPr sz="800">
              <a:latin typeface="Calibri"/>
              <a:cs typeface="Calibri"/>
            </a:endParaRPr>
          </a:p>
        </p:txBody>
      </p:sp>
      <p:sp>
        <p:nvSpPr>
          <p:cNvPr id="4" name="object 4">
            <a:extLst>
              <a:ext uri="{FF2B5EF4-FFF2-40B4-BE49-F238E27FC236}">
                <a16:creationId xmlns:a16="http://schemas.microsoft.com/office/drawing/2014/main" id="{8151709B-AF6D-222B-DDE3-7E172BC6DE4E}"/>
              </a:ext>
            </a:extLst>
          </p:cNvPr>
          <p:cNvSpPr/>
          <p:nvPr/>
        </p:nvSpPr>
        <p:spPr>
          <a:xfrm>
            <a:off x="742950" y="5459768"/>
            <a:ext cx="3028950" cy="0"/>
          </a:xfrm>
          <a:custGeom>
            <a:avLst/>
            <a:gdLst/>
            <a:ahLst/>
            <a:cxnLst/>
            <a:rect l="l" t="t" r="r" b="b"/>
            <a:pathLst>
              <a:path w="3028950">
                <a:moveTo>
                  <a:pt x="0" y="0"/>
                </a:moveTo>
                <a:lnTo>
                  <a:pt x="3028950" y="0"/>
                </a:lnTo>
              </a:path>
            </a:pathLst>
          </a:custGeom>
          <a:ln w="25400">
            <a:solidFill>
              <a:srgbClr val="262324"/>
            </a:solidFill>
          </a:ln>
        </p:spPr>
        <p:txBody>
          <a:bodyPr wrap="square" lIns="0" tIns="0" rIns="0" bIns="0" rtlCol="0"/>
          <a:lstStyle/>
          <a:p>
            <a:endParaRPr/>
          </a:p>
        </p:txBody>
      </p:sp>
      <p:sp>
        <p:nvSpPr>
          <p:cNvPr id="5" name="object 5">
            <a:extLst>
              <a:ext uri="{FF2B5EF4-FFF2-40B4-BE49-F238E27FC236}">
                <a16:creationId xmlns:a16="http://schemas.microsoft.com/office/drawing/2014/main" id="{EB7C083D-6B0C-7329-B233-87D3D4C2F3B5}"/>
              </a:ext>
            </a:extLst>
          </p:cNvPr>
          <p:cNvSpPr/>
          <p:nvPr/>
        </p:nvSpPr>
        <p:spPr>
          <a:xfrm>
            <a:off x="742950" y="6275108"/>
            <a:ext cx="3028950" cy="0"/>
          </a:xfrm>
          <a:custGeom>
            <a:avLst/>
            <a:gdLst/>
            <a:ahLst/>
            <a:cxnLst/>
            <a:rect l="l" t="t" r="r" b="b"/>
            <a:pathLst>
              <a:path w="3028950">
                <a:moveTo>
                  <a:pt x="0" y="0"/>
                </a:moveTo>
                <a:lnTo>
                  <a:pt x="3028950" y="0"/>
                </a:lnTo>
              </a:path>
            </a:pathLst>
          </a:custGeom>
          <a:ln w="25400">
            <a:solidFill>
              <a:srgbClr val="262324"/>
            </a:solidFill>
          </a:ln>
        </p:spPr>
        <p:txBody>
          <a:bodyPr wrap="square" lIns="0" tIns="0" rIns="0" bIns="0" rtlCol="0"/>
          <a:lstStyle/>
          <a:p>
            <a:endParaRPr/>
          </a:p>
        </p:txBody>
      </p:sp>
      <p:sp>
        <p:nvSpPr>
          <p:cNvPr id="6" name="object 6">
            <a:extLst>
              <a:ext uri="{FF2B5EF4-FFF2-40B4-BE49-F238E27FC236}">
                <a16:creationId xmlns:a16="http://schemas.microsoft.com/office/drawing/2014/main" id="{5147A47A-1491-EF13-0124-2411117F17B3}"/>
              </a:ext>
            </a:extLst>
          </p:cNvPr>
          <p:cNvSpPr txBox="1"/>
          <p:nvPr/>
        </p:nvSpPr>
        <p:spPr>
          <a:xfrm>
            <a:off x="730251" y="447111"/>
            <a:ext cx="3052445" cy="2869565"/>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The</a:t>
            </a:r>
            <a:r>
              <a:rPr sz="1050" spc="110" dirty="0">
                <a:solidFill>
                  <a:srgbClr val="262324"/>
                </a:solidFill>
                <a:latin typeface="Calibri"/>
                <a:cs typeface="Calibri"/>
              </a:rPr>
              <a:t> </a:t>
            </a:r>
            <a:r>
              <a:rPr sz="1050" dirty="0">
                <a:solidFill>
                  <a:srgbClr val="262324"/>
                </a:solidFill>
                <a:latin typeface="Calibri"/>
                <a:cs typeface="Calibri"/>
              </a:rPr>
              <a:t>rest</a:t>
            </a:r>
            <a:r>
              <a:rPr sz="1050" spc="110" dirty="0">
                <a:solidFill>
                  <a:srgbClr val="262324"/>
                </a:solidFill>
                <a:latin typeface="Calibri"/>
                <a:cs typeface="Calibri"/>
              </a:rPr>
              <a:t> </a:t>
            </a:r>
            <a:r>
              <a:rPr sz="1050" dirty="0">
                <a:solidFill>
                  <a:srgbClr val="262324"/>
                </a:solidFill>
                <a:latin typeface="Calibri"/>
                <a:cs typeface="Calibri"/>
              </a:rPr>
              <a:t>of</a:t>
            </a:r>
            <a:r>
              <a:rPr sz="1050" spc="110" dirty="0">
                <a:solidFill>
                  <a:srgbClr val="262324"/>
                </a:solidFill>
                <a:latin typeface="Calibri"/>
                <a:cs typeface="Calibri"/>
              </a:rPr>
              <a:t> </a:t>
            </a:r>
            <a:r>
              <a:rPr sz="1050" dirty="0">
                <a:solidFill>
                  <a:srgbClr val="262324"/>
                </a:solidFill>
                <a:latin typeface="Calibri"/>
                <a:cs typeface="Calibri"/>
              </a:rPr>
              <a:t>this</a:t>
            </a:r>
            <a:r>
              <a:rPr sz="1050" spc="110" dirty="0">
                <a:solidFill>
                  <a:srgbClr val="262324"/>
                </a:solidFill>
                <a:latin typeface="Calibri"/>
                <a:cs typeface="Calibri"/>
              </a:rPr>
              <a:t> </a:t>
            </a:r>
            <a:r>
              <a:rPr sz="1050" dirty="0">
                <a:solidFill>
                  <a:srgbClr val="262324"/>
                </a:solidFill>
                <a:latin typeface="Calibri"/>
                <a:cs typeface="Calibri"/>
              </a:rPr>
              <a:t>section</a:t>
            </a:r>
            <a:r>
              <a:rPr sz="1050" spc="110" dirty="0">
                <a:solidFill>
                  <a:srgbClr val="262324"/>
                </a:solidFill>
                <a:latin typeface="Calibri"/>
                <a:cs typeface="Calibri"/>
              </a:rPr>
              <a:t> </a:t>
            </a:r>
            <a:r>
              <a:rPr sz="1050" dirty="0">
                <a:solidFill>
                  <a:srgbClr val="262324"/>
                </a:solidFill>
                <a:latin typeface="Calibri"/>
                <a:cs typeface="Calibri"/>
              </a:rPr>
              <a:t>will</a:t>
            </a:r>
            <a:r>
              <a:rPr sz="1050" spc="110" dirty="0">
                <a:solidFill>
                  <a:srgbClr val="262324"/>
                </a:solidFill>
                <a:latin typeface="Calibri"/>
                <a:cs typeface="Calibri"/>
              </a:rPr>
              <a:t> </a:t>
            </a:r>
            <a:r>
              <a:rPr sz="1050" dirty="0">
                <a:solidFill>
                  <a:srgbClr val="262324"/>
                </a:solidFill>
                <a:latin typeface="Calibri"/>
                <a:cs typeface="Calibri"/>
              </a:rPr>
              <a:t>review</a:t>
            </a:r>
            <a:r>
              <a:rPr sz="1050" spc="114" dirty="0">
                <a:solidFill>
                  <a:srgbClr val="262324"/>
                </a:solidFill>
                <a:latin typeface="Calibri"/>
                <a:cs typeface="Calibri"/>
              </a:rPr>
              <a:t> </a:t>
            </a:r>
            <a:r>
              <a:rPr sz="1050" spc="-10" dirty="0">
                <a:solidFill>
                  <a:srgbClr val="262324"/>
                </a:solidFill>
                <a:latin typeface="Calibri"/>
                <a:cs typeface="Calibri"/>
              </a:rPr>
              <a:t>common</a:t>
            </a:r>
            <a:r>
              <a:rPr sz="1050" spc="110" dirty="0">
                <a:solidFill>
                  <a:srgbClr val="262324"/>
                </a:solidFill>
                <a:latin typeface="Calibri"/>
                <a:cs typeface="Calibri"/>
              </a:rPr>
              <a:t> </a:t>
            </a:r>
            <a:r>
              <a:rPr sz="1050" dirty="0">
                <a:solidFill>
                  <a:srgbClr val="262324"/>
                </a:solidFill>
                <a:latin typeface="Calibri"/>
                <a:cs typeface="Calibri"/>
              </a:rPr>
              <a:t>causes</a:t>
            </a:r>
            <a:r>
              <a:rPr sz="1050" spc="110" dirty="0">
                <a:solidFill>
                  <a:srgbClr val="262324"/>
                </a:solidFill>
                <a:latin typeface="Calibri"/>
                <a:cs typeface="Calibri"/>
              </a:rPr>
              <a:t> </a:t>
            </a:r>
            <a:r>
              <a:rPr sz="1050" spc="-25" dirty="0">
                <a:solidFill>
                  <a:srgbClr val="262324"/>
                </a:solidFill>
                <a:latin typeface="Calibri"/>
                <a:cs typeface="Calibri"/>
              </a:rPr>
              <a:t>of </a:t>
            </a:r>
            <a:r>
              <a:rPr sz="1050" dirty="0">
                <a:solidFill>
                  <a:srgbClr val="262324"/>
                </a:solidFill>
                <a:latin typeface="Calibri"/>
                <a:cs typeface="Calibri"/>
              </a:rPr>
              <a:t>drowning,</a:t>
            </a:r>
            <a:r>
              <a:rPr sz="1050" spc="135" dirty="0">
                <a:solidFill>
                  <a:srgbClr val="262324"/>
                </a:solidFill>
                <a:latin typeface="Calibri"/>
                <a:cs typeface="Calibri"/>
              </a:rPr>
              <a:t> </a:t>
            </a:r>
            <a:r>
              <a:rPr sz="1050" dirty="0">
                <a:solidFill>
                  <a:srgbClr val="262324"/>
                </a:solidFill>
                <a:latin typeface="Calibri"/>
                <a:cs typeface="Calibri"/>
              </a:rPr>
              <a:t>introduce</a:t>
            </a:r>
            <a:r>
              <a:rPr sz="1050" spc="140" dirty="0">
                <a:solidFill>
                  <a:srgbClr val="262324"/>
                </a:solidFill>
                <a:latin typeface="Calibri"/>
                <a:cs typeface="Calibri"/>
              </a:rPr>
              <a:t> </a:t>
            </a:r>
            <a:r>
              <a:rPr sz="1050" dirty="0">
                <a:solidFill>
                  <a:srgbClr val="262324"/>
                </a:solidFill>
                <a:latin typeface="Calibri"/>
                <a:cs typeface="Calibri"/>
              </a:rPr>
              <a:t>the</a:t>
            </a:r>
            <a:r>
              <a:rPr sz="1050" spc="140" dirty="0">
                <a:solidFill>
                  <a:srgbClr val="262324"/>
                </a:solidFill>
                <a:latin typeface="Calibri"/>
                <a:cs typeface="Calibri"/>
              </a:rPr>
              <a:t> </a:t>
            </a:r>
            <a:r>
              <a:rPr sz="1050" dirty="0">
                <a:solidFill>
                  <a:srgbClr val="262324"/>
                </a:solidFill>
                <a:latin typeface="Calibri"/>
                <a:cs typeface="Calibri"/>
              </a:rPr>
              <a:t>basic</a:t>
            </a:r>
            <a:r>
              <a:rPr sz="1050" spc="140" dirty="0">
                <a:solidFill>
                  <a:srgbClr val="262324"/>
                </a:solidFill>
                <a:latin typeface="Calibri"/>
                <a:cs typeface="Calibri"/>
              </a:rPr>
              <a:t> </a:t>
            </a:r>
            <a:r>
              <a:rPr sz="1050" dirty="0">
                <a:solidFill>
                  <a:srgbClr val="262324"/>
                </a:solidFill>
                <a:latin typeface="Calibri"/>
                <a:cs typeface="Calibri"/>
              </a:rPr>
              <a:t>elements</a:t>
            </a:r>
            <a:r>
              <a:rPr sz="1050" spc="135" dirty="0">
                <a:solidFill>
                  <a:srgbClr val="262324"/>
                </a:solidFill>
                <a:latin typeface="Calibri"/>
                <a:cs typeface="Calibri"/>
              </a:rPr>
              <a:t> </a:t>
            </a:r>
            <a:r>
              <a:rPr sz="1050" dirty="0">
                <a:solidFill>
                  <a:srgbClr val="262324"/>
                </a:solidFill>
                <a:latin typeface="Calibri"/>
                <a:cs typeface="Calibri"/>
              </a:rPr>
              <a:t>of</a:t>
            </a:r>
            <a:r>
              <a:rPr sz="1050" spc="140" dirty="0">
                <a:solidFill>
                  <a:srgbClr val="262324"/>
                </a:solidFill>
                <a:latin typeface="Calibri"/>
                <a:cs typeface="Calibri"/>
              </a:rPr>
              <a:t> </a:t>
            </a:r>
            <a:r>
              <a:rPr sz="1050" dirty="0">
                <a:solidFill>
                  <a:srgbClr val="262324"/>
                </a:solidFill>
                <a:latin typeface="Calibri"/>
                <a:cs typeface="Calibri"/>
              </a:rPr>
              <a:t>Safe</a:t>
            </a:r>
            <a:r>
              <a:rPr sz="1050" spc="140" dirty="0">
                <a:solidFill>
                  <a:srgbClr val="262324"/>
                </a:solidFill>
                <a:latin typeface="Calibri"/>
                <a:cs typeface="Calibri"/>
              </a:rPr>
              <a:t> </a:t>
            </a:r>
            <a:r>
              <a:rPr sz="1050" spc="-20" dirty="0">
                <a:solidFill>
                  <a:srgbClr val="262324"/>
                </a:solidFill>
                <a:latin typeface="Calibri"/>
                <a:cs typeface="Calibri"/>
              </a:rPr>
              <a:t>Swim </a:t>
            </a:r>
            <a:r>
              <a:rPr sz="1050" dirty="0">
                <a:solidFill>
                  <a:srgbClr val="262324"/>
                </a:solidFill>
                <a:latin typeface="Calibri"/>
                <a:cs typeface="Calibri"/>
              </a:rPr>
              <a:t>Defense</a:t>
            </a:r>
            <a:r>
              <a:rPr sz="1050" spc="325" dirty="0">
                <a:solidFill>
                  <a:srgbClr val="262324"/>
                </a:solidFill>
                <a:latin typeface="Calibri"/>
                <a:cs typeface="Calibri"/>
              </a:rPr>
              <a:t> </a:t>
            </a:r>
            <a:r>
              <a:rPr sz="1050" dirty="0">
                <a:solidFill>
                  <a:srgbClr val="262324"/>
                </a:solidFill>
                <a:latin typeface="Calibri"/>
                <a:cs typeface="Calibri"/>
              </a:rPr>
              <a:t>and</a:t>
            </a:r>
            <a:r>
              <a:rPr sz="1050" spc="330" dirty="0">
                <a:solidFill>
                  <a:srgbClr val="262324"/>
                </a:solidFill>
                <a:latin typeface="Calibri"/>
                <a:cs typeface="Calibri"/>
              </a:rPr>
              <a:t> </a:t>
            </a:r>
            <a:r>
              <a:rPr sz="1050" dirty="0">
                <a:solidFill>
                  <a:srgbClr val="262324"/>
                </a:solidFill>
                <a:latin typeface="Calibri"/>
                <a:cs typeface="Calibri"/>
              </a:rPr>
              <a:t>Safety</a:t>
            </a:r>
            <a:r>
              <a:rPr sz="1050" spc="330" dirty="0">
                <a:solidFill>
                  <a:srgbClr val="262324"/>
                </a:solidFill>
                <a:latin typeface="Calibri"/>
                <a:cs typeface="Calibri"/>
              </a:rPr>
              <a:t> </a:t>
            </a:r>
            <a:r>
              <a:rPr sz="1050" dirty="0">
                <a:solidFill>
                  <a:srgbClr val="262324"/>
                </a:solidFill>
                <a:latin typeface="Calibri"/>
                <a:cs typeface="Calibri"/>
              </a:rPr>
              <a:t>Afloat</a:t>
            </a:r>
            <a:r>
              <a:rPr sz="1050" spc="330" dirty="0">
                <a:solidFill>
                  <a:srgbClr val="262324"/>
                </a:solidFill>
                <a:latin typeface="Calibri"/>
                <a:cs typeface="Calibri"/>
              </a:rPr>
              <a:t> </a:t>
            </a:r>
            <a:r>
              <a:rPr sz="1050" dirty="0">
                <a:solidFill>
                  <a:srgbClr val="262324"/>
                </a:solidFill>
                <a:latin typeface="Calibri"/>
                <a:cs typeface="Calibri"/>
              </a:rPr>
              <a:t>procedures</a:t>
            </a:r>
            <a:r>
              <a:rPr sz="1050" spc="330" dirty="0">
                <a:solidFill>
                  <a:srgbClr val="262324"/>
                </a:solidFill>
                <a:latin typeface="Calibri"/>
                <a:cs typeface="Calibri"/>
              </a:rPr>
              <a:t> </a:t>
            </a:r>
            <a:r>
              <a:rPr sz="1050" dirty="0">
                <a:solidFill>
                  <a:srgbClr val="262324"/>
                </a:solidFill>
                <a:latin typeface="Calibri"/>
                <a:cs typeface="Calibri"/>
              </a:rPr>
              <a:t>for</a:t>
            </a:r>
            <a:r>
              <a:rPr sz="1050" spc="330" dirty="0">
                <a:solidFill>
                  <a:srgbClr val="262324"/>
                </a:solidFill>
                <a:latin typeface="Calibri"/>
                <a:cs typeface="Calibri"/>
              </a:rPr>
              <a:t> </a:t>
            </a:r>
            <a:r>
              <a:rPr sz="1050" spc="-20" dirty="0">
                <a:solidFill>
                  <a:srgbClr val="262324"/>
                </a:solidFill>
                <a:latin typeface="Calibri"/>
                <a:cs typeface="Calibri"/>
              </a:rPr>
              <a:t>drowning </a:t>
            </a:r>
            <a:r>
              <a:rPr sz="1050" dirty="0">
                <a:solidFill>
                  <a:srgbClr val="262324"/>
                </a:solidFill>
                <a:latin typeface="Calibri"/>
                <a:cs typeface="Calibri"/>
              </a:rPr>
              <a:t>prevention,</a:t>
            </a:r>
            <a:r>
              <a:rPr sz="1050" spc="275" dirty="0">
                <a:solidFill>
                  <a:srgbClr val="262324"/>
                </a:solidFill>
                <a:latin typeface="Calibri"/>
                <a:cs typeface="Calibri"/>
              </a:rPr>
              <a:t> </a:t>
            </a:r>
            <a:r>
              <a:rPr sz="1050" dirty="0">
                <a:solidFill>
                  <a:srgbClr val="262324"/>
                </a:solidFill>
                <a:latin typeface="Calibri"/>
                <a:cs typeface="Calibri"/>
              </a:rPr>
              <a:t>and</a:t>
            </a:r>
            <a:r>
              <a:rPr sz="1050" spc="280" dirty="0">
                <a:solidFill>
                  <a:srgbClr val="262324"/>
                </a:solidFill>
                <a:latin typeface="Calibri"/>
                <a:cs typeface="Calibri"/>
              </a:rPr>
              <a:t> </a:t>
            </a:r>
            <a:r>
              <a:rPr sz="1050" dirty="0">
                <a:solidFill>
                  <a:srgbClr val="262324"/>
                </a:solidFill>
                <a:latin typeface="Calibri"/>
                <a:cs typeface="Calibri"/>
              </a:rPr>
              <a:t>outline</a:t>
            </a:r>
            <a:r>
              <a:rPr sz="1050" spc="280" dirty="0">
                <a:solidFill>
                  <a:srgbClr val="262324"/>
                </a:solidFill>
                <a:latin typeface="Calibri"/>
                <a:cs typeface="Calibri"/>
              </a:rPr>
              <a:t> </a:t>
            </a:r>
            <a:r>
              <a:rPr sz="1050" dirty="0">
                <a:solidFill>
                  <a:srgbClr val="262324"/>
                </a:solidFill>
                <a:latin typeface="Calibri"/>
                <a:cs typeface="Calibri"/>
              </a:rPr>
              <a:t>the</a:t>
            </a:r>
            <a:r>
              <a:rPr sz="1050" spc="280" dirty="0">
                <a:solidFill>
                  <a:srgbClr val="262324"/>
                </a:solidFill>
                <a:latin typeface="Calibri"/>
                <a:cs typeface="Calibri"/>
              </a:rPr>
              <a:t> </a:t>
            </a:r>
            <a:r>
              <a:rPr sz="1050" dirty="0">
                <a:solidFill>
                  <a:srgbClr val="262324"/>
                </a:solidFill>
                <a:latin typeface="Calibri"/>
                <a:cs typeface="Calibri"/>
              </a:rPr>
              <a:t>general</a:t>
            </a:r>
            <a:r>
              <a:rPr sz="1050" spc="280" dirty="0">
                <a:solidFill>
                  <a:srgbClr val="262324"/>
                </a:solidFill>
                <a:latin typeface="Calibri"/>
                <a:cs typeface="Calibri"/>
              </a:rPr>
              <a:t> </a:t>
            </a:r>
            <a:r>
              <a:rPr sz="1050" dirty="0">
                <a:solidFill>
                  <a:srgbClr val="262324"/>
                </a:solidFill>
                <a:latin typeface="Calibri"/>
                <a:cs typeface="Calibri"/>
              </a:rPr>
              <a:t>elements</a:t>
            </a:r>
            <a:r>
              <a:rPr sz="1050" spc="280" dirty="0">
                <a:solidFill>
                  <a:srgbClr val="262324"/>
                </a:solidFill>
                <a:latin typeface="Calibri"/>
                <a:cs typeface="Calibri"/>
              </a:rPr>
              <a:t> </a:t>
            </a:r>
            <a:r>
              <a:rPr sz="1050" dirty="0">
                <a:solidFill>
                  <a:srgbClr val="262324"/>
                </a:solidFill>
                <a:latin typeface="Calibri"/>
                <a:cs typeface="Calibri"/>
              </a:rPr>
              <a:t>of</a:t>
            </a:r>
            <a:r>
              <a:rPr sz="1050" spc="280" dirty="0">
                <a:solidFill>
                  <a:srgbClr val="262324"/>
                </a:solidFill>
                <a:latin typeface="Calibri"/>
                <a:cs typeface="Calibri"/>
              </a:rPr>
              <a:t> </a:t>
            </a:r>
            <a:r>
              <a:rPr sz="1050" spc="-25" dirty="0">
                <a:solidFill>
                  <a:srgbClr val="262324"/>
                </a:solidFill>
                <a:latin typeface="Calibri"/>
                <a:cs typeface="Calibri"/>
              </a:rPr>
              <a:t>an </a:t>
            </a:r>
            <a:r>
              <a:rPr sz="1050" spc="-30" dirty="0">
                <a:solidFill>
                  <a:srgbClr val="262324"/>
                </a:solidFill>
                <a:latin typeface="Calibri"/>
                <a:cs typeface="Calibri"/>
              </a:rPr>
              <a:t>emergency</a:t>
            </a:r>
            <a:r>
              <a:rPr sz="1050" spc="-10" dirty="0">
                <a:solidFill>
                  <a:srgbClr val="262324"/>
                </a:solidFill>
                <a:latin typeface="Calibri"/>
                <a:cs typeface="Calibri"/>
              </a:rPr>
              <a:t> </a:t>
            </a:r>
            <a:r>
              <a:rPr sz="1050" spc="-30" dirty="0">
                <a:solidFill>
                  <a:srgbClr val="262324"/>
                </a:solidFill>
                <a:latin typeface="Calibri"/>
                <a:cs typeface="Calibri"/>
              </a:rPr>
              <a:t>action</a:t>
            </a:r>
            <a:r>
              <a:rPr sz="1050" spc="-5" dirty="0">
                <a:solidFill>
                  <a:srgbClr val="262324"/>
                </a:solidFill>
                <a:latin typeface="Calibri"/>
                <a:cs typeface="Calibri"/>
              </a:rPr>
              <a:t> </a:t>
            </a:r>
            <a:r>
              <a:rPr sz="1050" spc="-30" dirty="0">
                <a:solidFill>
                  <a:srgbClr val="262324"/>
                </a:solidFill>
                <a:latin typeface="Calibri"/>
                <a:cs typeface="Calibri"/>
              </a:rPr>
              <a:t>plan</a:t>
            </a:r>
            <a:r>
              <a:rPr sz="1050" spc="-10" dirty="0">
                <a:solidFill>
                  <a:srgbClr val="262324"/>
                </a:solidFill>
                <a:latin typeface="Calibri"/>
                <a:cs typeface="Calibri"/>
              </a:rPr>
              <a:t> </a:t>
            </a:r>
            <a:r>
              <a:rPr sz="1050" spc="-50" dirty="0">
                <a:solidFill>
                  <a:srgbClr val="262324"/>
                </a:solidFill>
                <a:latin typeface="Calibri"/>
                <a:cs typeface="Calibri"/>
              </a:rPr>
              <a:t>for</a:t>
            </a:r>
            <a:r>
              <a:rPr sz="1050" spc="-5" dirty="0">
                <a:solidFill>
                  <a:srgbClr val="262324"/>
                </a:solidFill>
                <a:latin typeface="Calibri"/>
                <a:cs typeface="Calibri"/>
              </a:rPr>
              <a:t> </a:t>
            </a:r>
            <a:r>
              <a:rPr sz="1050" spc="-45" dirty="0">
                <a:solidFill>
                  <a:srgbClr val="262324"/>
                </a:solidFill>
                <a:latin typeface="Calibri"/>
                <a:cs typeface="Calibri"/>
              </a:rPr>
              <a:t>swimming</a:t>
            </a:r>
            <a:r>
              <a:rPr sz="1050" spc="-10" dirty="0">
                <a:solidFill>
                  <a:srgbClr val="262324"/>
                </a:solidFill>
                <a:latin typeface="Calibri"/>
                <a:cs typeface="Calibri"/>
              </a:rPr>
              <a:t> </a:t>
            </a:r>
            <a:r>
              <a:rPr sz="1050" spc="-35" dirty="0">
                <a:solidFill>
                  <a:srgbClr val="262324"/>
                </a:solidFill>
                <a:latin typeface="Calibri"/>
                <a:cs typeface="Calibri"/>
              </a:rPr>
              <a:t>and</a:t>
            </a:r>
            <a:r>
              <a:rPr sz="1050" spc="-5" dirty="0">
                <a:solidFill>
                  <a:srgbClr val="262324"/>
                </a:solidFill>
                <a:latin typeface="Calibri"/>
                <a:cs typeface="Calibri"/>
              </a:rPr>
              <a:t> </a:t>
            </a:r>
            <a:r>
              <a:rPr sz="1050" spc="-40" dirty="0">
                <a:solidFill>
                  <a:srgbClr val="262324"/>
                </a:solidFill>
                <a:latin typeface="Calibri"/>
                <a:cs typeface="Calibri"/>
              </a:rPr>
              <a:t>boating</a:t>
            </a:r>
            <a:r>
              <a:rPr sz="1050" spc="-5" dirty="0">
                <a:solidFill>
                  <a:srgbClr val="262324"/>
                </a:solidFill>
                <a:latin typeface="Calibri"/>
                <a:cs typeface="Calibri"/>
              </a:rPr>
              <a:t> </a:t>
            </a:r>
            <a:r>
              <a:rPr sz="1050" spc="-10" dirty="0">
                <a:solidFill>
                  <a:srgbClr val="262324"/>
                </a:solidFill>
                <a:latin typeface="Calibri"/>
                <a:cs typeface="Calibri"/>
              </a:rPr>
              <a:t>activities. The</a:t>
            </a:r>
            <a:r>
              <a:rPr sz="1050" spc="-15" dirty="0">
                <a:solidFill>
                  <a:srgbClr val="262324"/>
                </a:solidFill>
                <a:latin typeface="Calibri"/>
                <a:cs typeface="Calibri"/>
              </a:rPr>
              <a:t> </a:t>
            </a:r>
            <a:r>
              <a:rPr sz="1050" spc="-50" dirty="0">
                <a:solidFill>
                  <a:srgbClr val="262324"/>
                </a:solidFill>
                <a:latin typeface="Calibri"/>
                <a:cs typeface="Calibri"/>
              </a:rPr>
              <a:t>text</a:t>
            </a:r>
            <a:r>
              <a:rPr sz="1050" spc="-10" dirty="0">
                <a:solidFill>
                  <a:srgbClr val="262324"/>
                </a:solidFill>
                <a:latin typeface="Calibri"/>
                <a:cs typeface="Calibri"/>
              </a:rPr>
              <a:t> </a:t>
            </a:r>
            <a:r>
              <a:rPr sz="1050" spc="-20" dirty="0">
                <a:solidFill>
                  <a:srgbClr val="262324"/>
                </a:solidFill>
                <a:latin typeface="Calibri"/>
                <a:cs typeface="Calibri"/>
              </a:rPr>
              <a:t>will</a:t>
            </a:r>
            <a:r>
              <a:rPr sz="1050" spc="-10" dirty="0">
                <a:solidFill>
                  <a:srgbClr val="262324"/>
                </a:solidFill>
                <a:latin typeface="Calibri"/>
                <a:cs typeface="Calibri"/>
              </a:rPr>
              <a:t> </a:t>
            </a:r>
            <a:r>
              <a:rPr sz="1050" spc="-30" dirty="0">
                <a:solidFill>
                  <a:srgbClr val="262324"/>
                </a:solidFill>
                <a:latin typeface="Calibri"/>
                <a:cs typeface="Calibri"/>
              </a:rPr>
              <a:t>expand</a:t>
            </a:r>
            <a:r>
              <a:rPr sz="1050" spc="-10" dirty="0">
                <a:solidFill>
                  <a:srgbClr val="262324"/>
                </a:solidFill>
                <a:latin typeface="Calibri"/>
                <a:cs typeface="Calibri"/>
              </a:rPr>
              <a:t> </a:t>
            </a:r>
            <a:r>
              <a:rPr sz="1050" spc="-30" dirty="0">
                <a:solidFill>
                  <a:srgbClr val="262324"/>
                </a:solidFill>
                <a:latin typeface="Calibri"/>
                <a:cs typeface="Calibri"/>
              </a:rPr>
              <a:t>on</a:t>
            </a:r>
            <a:r>
              <a:rPr sz="1050" spc="-10" dirty="0">
                <a:solidFill>
                  <a:srgbClr val="262324"/>
                </a:solidFill>
                <a:latin typeface="Calibri"/>
                <a:cs typeface="Calibri"/>
              </a:rPr>
              <a:t> </a:t>
            </a:r>
            <a:r>
              <a:rPr sz="1050" spc="-20" dirty="0">
                <a:solidFill>
                  <a:srgbClr val="262324"/>
                </a:solidFill>
                <a:latin typeface="Calibri"/>
                <a:cs typeface="Calibri"/>
              </a:rPr>
              <a:t>rules</a:t>
            </a:r>
            <a:r>
              <a:rPr sz="1050" spc="-10" dirty="0">
                <a:solidFill>
                  <a:srgbClr val="262324"/>
                </a:solidFill>
                <a:latin typeface="Calibri"/>
                <a:cs typeface="Calibri"/>
              </a:rPr>
              <a:t> </a:t>
            </a:r>
            <a:r>
              <a:rPr sz="1050" spc="-20" dirty="0">
                <a:solidFill>
                  <a:srgbClr val="262324"/>
                </a:solidFill>
                <a:latin typeface="Calibri"/>
                <a:cs typeface="Calibri"/>
              </a:rPr>
              <a:t>and</a:t>
            </a:r>
            <a:r>
              <a:rPr sz="1050" spc="-10" dirty="0">
                <a:solidFill>
                  <a:srgbClr val="262324"/>
                </a:solidFill>
                <a:latin typeface="Calibri"/>
                <a:cs typeface="Calibri"/>
              </a:rPr>
              <a:t> </a:t>
            </a:r>
            <a:r>
              <a:rPr sz="1050" spc="-30" dirty="0">
                <a:solidFill>
                  <a:srgbClr val="262324"/>
                </a:solidFill>
                <a:latin typeface="Calibri"/>
                <a:cs typeface="Calibri"/>
              </a:rPr>
              <a:t>procedures,</a:t>
            </a:r>
            <a:r>
              <a:rPr sz="1050" spc="-10" dirty="0">
                <a:solidFill>
                  <a:srgbClr val="262324"/>
                </a:solidFill>
                <a:latin typeface="Calibri"/>
                <a:cs typeface="Calibri"/>
              </a:rPr>
              <a:t> surveillance, </a:t>
            </a:r>
            <a:r>
              <a:rPr sz="1050" dirty="0">
                <a:solidFill>
                  <a:srgbClr val="262324"/>
                </a:solidFill>
                <a:latin typeface="Calibri"/>
                <a:cs typeface="Calibri"/>
              </a:rPr>
              <a:t>emergency</a:t>
            </a:r>
            <a:r>
              <a:rPr sz="1050" spc="170" dirty="0">
                <a:solidFill>
                  <a:srgbClr val="262324"/>
                </a:solidFill>
                <a:latin typeface="Calibri"/>
                <a:cs typeface="Calibri"/>
              </a:rPr>
              <a:t> </a:t>
            </a:r>
            <a:r>
              <a:rPr sz="1050" dirty="0">
                <a:solidFill>
                  <a:srgbClr val="262324"/>
                </a:solidFill>
                <a:latin typeface="Calibri"/>
                <a:cs typeface="Calibri"/>
              </a:rPr>
              <a:t>action</a:t>
            </a:r>
            <a:r>
              <a:rPr sz="1050" spc="170" dirty="0">
                <a:solidFill>
                  <a:srgbClr val="262324"/>
                </a:solidFill>
                <a:latin typeface="Calibri"/>
                <a:cs typeface="Calibri"/>
              </a:rPr>
              <a:t> </a:t>
            </a:r>
            <a:r>
              <a:rPr sz="1050" dirty="0">
                <a:solidFill>
                  <a:srgbClr val="262324"/>
                </a:solidFill>
                <a:latin typeface="Calibri"/>
                <a:cs typeface="Calibri"/>
              </a:rPr>
              <a:t>plans,</a:t>
            </a:r>
            <a:r>
              <a:rPr sz="1050" spc="170" dirty="0">
                <a:solidFill>
                  <a:srgbClr val="262324"/>
                </a:solidFill>
                <a:latin typeface="Calibri"/>
                <a:cs typeface="Calibri"/>
              </a:rPr>
              <a:t> </a:t>
            </a:r>
            <a:r>
              <a:rPr sz="1050" dirty="0">
                <a:solidFill>
                  <a:srgbClr val="262324"/>
                </a:solidFill>
                <a:latin typeface="Calibri"/>
                <a:cs typeface="Calibri"/>
              </a:rPr>
              <a:t>and</a:t>
            </a:r>
            <a:r>
              <a:rPr sz="1050" spc="170" dirty="0">
                <a:solidFill>
                  <a:srgbClr val="262324"/>
                </a:solidFill>
                <a:latin typeface="Calibri"/>
                <a:cs typeface="Calibri"/>
              </a:rPr>
              <a:t> </a:t>
            </a:r>
            <a:r>
              <a:rPr sz="1050" dirty="0">
                <a:solidFill>
                  <a:srgbClr val="262324"/>
                </a:solidFill>
                <a:latin typeface="Calibri"/>
                <a:cs typeface="Calibri"/>
              </a:rPr>
              <a:t>rescue</a:t>
            </a:r>
            <a:r>
              <a:rPr sz="1050" spc="170" dirty="0">
                <a:solidFill>
                  <a:srgbClr val="262324"/>
                </a:solidFill>
                <a:latin typeface="Calibri"/>
                <a:cs typeface="Calibri"/>
              </a:rPr>
              <a:t> </a:t>
            </a:r>
            <a:r>
              <a:rPr sz="1050" dirty="0">
                <a:solidFill>
                  <a:srgbClr val="262324"/>
                </a:solidFill>
                <a:latin typeface="Calibri"/>
                <a:cs typeface="Calibri"/>
              </a:rPr>
              <a:t>skills</a:t>
            </a:r>
            <a:r>
              <a:rPr sz="1050" spc="170" dirty="0">
                <a:solidFill>
                  <a:srgbClr val="262324"/>
                </a:solidFill>
                <a:latin typeface="Calibri"/>
                <a:cs typeface="Calibri"/>
              </a:rPr>
              <a:t> </a:t>
            </a:r>
            <a:r>
              <a:rPr sz="1050" dirty="0">
                <a:solidFill>
                  <a:srgbClr val="262324"/>
                </a:solidFill>
                <a:latin typeface="Calibri"/>
                <a:cs typeface="Calibri"/>
              </a:rPr>
              <a:t>for</a:t>
            </a:r>
            <a:r>
              <a:rPr sz="1050" spc="170" dirty="0">
                <a:solidFill>
                  <a:srgbClr val="262324"/>
                </a:solidFill>
                <a:latin typeface="Calibri"/>
                <a:cs typeface="Calibri"/>
              </a:rPr>
              <a:t> </a:t>
            </a:r>
            <a:r>
              <a:rPr sz="1050" spc="-10" dirty="0">
                <a:solidFill>
                  <a:srgbClr val="262324"/>
                </a:solidFill>
                <a:latin typeface="Calibri"/>
                <a:cs typeface="Calibri"/>
              </a:rPr>
              <a:t>specific </a:t>
            </a:r>
            <a:r>
              <a:rPr sz="1050" spc="-30" dirty="0">
                <a:solidFill>
                  <a:srgbClr val="262324"/>
                </a:solidFill>
                <a:latin typeface="Calibri"/>
                <a:cs typeface="Calibri"/>
              </a:rPr>
              <a:t>activities</a:t>
            </a:r>
            <a:r>
              <a:rPr sz="1050" spc="-20" dirty="0">
                <a:solidFill>
                  <a:srgbClr val="262324"/>
                </a:solidFill>
                <a:latin typeface="Calibri"/>
                <a:cs typeface="Calibri"/>
              </a:rPr>
              <a:t> </a:t>
            </a:r>
            <a:r>
              <a:rPr sz="1050" spc="-65" dirty="0">
                <a:solidFill>
                  <a:srgbClr val="262324"/>
                </a:solidFill>
                <a:latin typeface="Calibri"/>
                <a:cs typeface="Calibri"/>
              </a:rPr>
              <a:t>at</a:t>
            </a:r>
            <a:r>
              <a:rPr sz="1050" spc="5" dirty="0">
                <a:solidFill>
                  <a:srgbClr val="262324"/>
                </a:solidFill>
                <a:latin typeface="Calibri"/>
                <a:cs typeface="Calibri"/>
              </a:rPr>
              <a:t> </a:t>
            </a:r>
            <a:r>
              <a:rPr sz="1050" spc="-30" dirty="0">
                <a:solidFill>
                  <a:srgbClr val="262324"/>
                </a:solidFill>
                <a:latin typeface="Calibri"/>
                <a:cs typeface="Calibri"/>
              </a:rPr>
              <a:t>various</a:t>
            </a:r>
            <a:r>
              <a:rPr sz="1050" spc="-5" dirty="0">
                <a:solidFill>
                  <a:srgbClr val="262324"/>
                </a:solidFill>
                <a:latin typeface="Calibri"/>
                <a:cs typeface="Calibri"/>
              </a:rPr>
              <a:t> </a:t>
            </a:r>
            <a:r>
              <a:rPr sz="1050" spc="-30" dirty="0">
                <a:solidFill>
                  <a:srgbClr val="262324"/>
                </a:solidFill>
                <a:latin typeface="Calibri"/>
                <a:cs typeface="Calibri"/>
              </a:rPr>
              <a:t>sites.</a:t>
            </a:r>
            <a:r>
              <a:rPr sz="1050" spc="-5" dirty="0">
                <a:solidFill>
                  <a:srgbClr val="262324"/>
                </a:solidFill>
                <a:latin typeface="Calibri"/>
                <a:cs typeface="Calibri"/>
              </a:rPr>
              <a:t> </a:t>
            </a:r>
            <a:r>
              <a:rPr sz="1050" spc="-35" dirty="0">
                <a:solidFill>
                  <a:srgbClr val="262324"/>
                </a:solidFill>
                <a:latin typeface="Calibri"/>
                <a:cs typeface="Calibri"/>
              </a:rPr>
              <a:t>Should</a:t>
            </a:r>
            <a:r>
              <a:rPr sz="1050" spc="-5" dirty="0">
                <a:solidFill>
                  <a:srgbClr val="262324"/>
                </a:solidFill>
                <a:latin typeface="Calibri"/>
                <a:cs typeface="Calibri"/>
              </a:rPr>
              <a:t> </a:t>
            </a:r>
            <a:r>
              <a:rPr sz="1050" spc="-35" dirty="0">
                <a:solidFill>
                  <a:srgbClr val="262324"/>
                </a:solidFill>
                <a:latin typeface="Calibri"/>
                <a:cs typeface="Calibri"/>
              </a:rPr>
              <a:t>an</a:t>
            </a:r>
            <a:r>
              <a:rPr sz="1050" spc="-5" dirty="0">
                <a:solidFill>
                  <a:srgbClr val="262324"/>
                </a:solidFill>
                <a:latin typeface="Calibri"/>
                <a:cs typeface="Calibri"/>
              </a:rPr>
              <a:t> </a:t>
            </a:r>
            <a:r>
              <a:rPr sz="1050" spc="-35" dirty="0">
                <a:solidFill>
                  <a:srgbClr val="262324"/>
                </a:solidFill>
                <a:latin typeface="Calibri"/>
                <a:cs typeface="Calibri"/>
              </a:rPr>
              <a:t>emergency</a:t>
            </a:r>
            <a:r>
              <a:rPr sz="1050" spc="-5" dirty="0">
                <a:solidFill>
                  <a:srgbClr val="262324"/>
                </a:solidFill>
                <a:latin typeface="Calibri"/>
                <a:cs typeface="Calibri"/>
              </a:rPr>
              <a:t> </a:t>
            </a:r>
            <a:r>
              <a:rPr sz="1050" spc="-25" dirty="0">
                <a:solidFill>
                  <a:srgbClr val="262324"/>
                </a:solidFill>
                <a:latin typeface="Calibri"/>
                <a:cs typeface="Calibri"/>
              </a:rPr>
              <a:t>arise,</a:t>
            </a:r>
            <a:r>
              <a:rPr sz="1050" spc="-5" dirty="0">
                <a:solidFill>
                  <a:srgbClr val="262324"/>
                </a:solidFill>
                <a:latin typeface="Calibri"/>
                <a:cs typeface="Calibri"/>
              </a:rPr>
              <a:t> </a:t>
            </a:r>
            <a:r>
              <a:rPr sz="1050" spc="-10" dirty="0">
                <a:solidFill>
                  <a:srgbClr val="262324"/>
                </a:solidFill>
                <a:latin typeface="Calibri"/>
                <a:cs typeface="Calibri"/>
              </a:rPr>
              <a:t>water </a:t>
            </a:r>
            <a:r>
              <a:rPr sz="1050" dirty="0">
                <a:solidFill>
                  <a:srgbClr val="262324"/>
                </a:solidFill>
                <a:latin typeface="Calibri"/>
                <a:cs typeface="Calibri"/>
              </a:rPr>
              <a:t>rescue</a:t>
            </a:r>
            <a:r>
              <a:rPr sz="1050" spc="15" dirty="0">
                <a:solidFill>
                  <a:srgbClr val="262324"/>
                </a:solidFill>
                <a:latin typeface="Calibri"/>
                <a:cs typeface="Calibri"/>
              </a:rPr>
              <a:t> </a:t>
            </a:r>
            <a:r>
              <a:rPr sz="1050" dirty="0">
                <a:solidFill>
                  <a:srgbClr val="262324"/>
                </a:solidFill>
                <a:latin typeface="Calibri"/>
                <a:cs typeface="Calibri"/>
              </a:rPr>
              <a:t>is</a:t>
            </a:r>
            <a:r>
              <a:rPr sz="1050" spc="15" dirty="0">
                <a:solidFill>
                  <a:srgbClr val="262324"/>
                </a:solidFill>
                <a:latin typeface="Calibri"/>
                <a:cs typeface="Calibri"/>
              </a:rPr>
              <a:t> </a:t>
            </a:r>
            <a:r>
              <a:rPr sz="1050" spc="-25" dirty="0">
                <a:solidFill>
                  <a:srgbClr val="262324"/>
                </a:solidFill>
                <a:latin typeface="Calibri"/>
                <a:cs typeface="Calibri"/>
              </a:rPr>
              <a:t>relatively</a:t>
            </a:r>
            <a:r>
              <a:rPr sz="1050" spc="15" dirty="0">
                <a:solidFill>
                  <a:srgbClr val="262324"/>
                </a:solidFill>
                <a:latin typeface="Calibri"/>
                <a:cs typeface="Calibri"/>
              </a:rPr>
              <a:t> </a:t>
            </a:r>
            <a:r>
              <a:rPr sz="1050" dirty="0">
                <a:solidFill>
                  <a:srgbClr val="262324"/>
                </a:solidFill>
                <a:latin typeface="Calibri"/>
                <a:cs typeface="Calibri"/>
              </a:rPr>
              <a:t>safe</a:t>
            </a:r>
            <a:r>
              <a:rPr sz="1050" spc="15" dirty="0">
                <a:solidFill>
                  <a:srgbClr val="262324"/>
                </a:solidFill>
                <a:latin typeface="Calibri"/>
                <a:cs typeface="Calibri"/>
              </a:rPr>
              <a:t> </a:t>
            </a:r>
            <a:r>
              <a:rPr sz="1050" dirty="0">
                <a:solidFill>
                  <a:srgbClr val="262324"/>
                </a:solidFill>
                <a:latin typeface="Calibri"/>
                <a:cs typeface="Calibri"/>
              </a:rPr>
              <a:t>and</a:t>
            </a:r>
            <a:r>
              <a:rPr sz="1050" spc="20" dirty="0">
                <a:solidFill>
                  <a:srgbClr val="262324"/>
                </a:solidFill>
                <a:latin typeface="Calibri"/>
                <a:cs typeface="Calibri"/>
              </a:rPr>
              <a:t> </a:t>
            </a:r>
            <a:r>
              <a:rPr sz="1050" spc="-25" dirty="0">
                <a:solidFill>
                  <a:srgbClr val="262324"/>
                </a:solidFill>
                <a:latin typeface="Calibri"/>
                <a:cs typeface="Calibri"/>
              </a:rPr>
              <a:t>simple</a:t>
            </a:r>
            <a:r>
              <a:rPr sz="1050" spc="15" dirty="0">
                <a:solidFill>
                  <a:srgbClr val="262324"/>
                </a:solidFill>
                <a:latin typeface="Calibri"/>
                <a:cs typeface="Calibri"/>
              </a:rPr>
              <a:t> </a:t>
            </a:r>
            <a:r>
              <a:rPr sz="1050" spc="-10" dirty="0">
                <a:solidFill>
                  <a:srgbClr val="262324"/>
                </a:solidFill>
                <a:latin typeface="Calibri"/>
                <a:cs typeface="Calibri"/>
              </a:rPr>
              <a:t>when</a:t>
            </a:r>
            <a:r>
              <a:rPr sz="1050" spc="15" dirty="0">
                <a:solidFill>
                  <a:srgbClr val="262324"/>
                </a:solidFill>
                <a:latin typeface="Calibri"/>
                <a:cs typeface="Calibri"/>
              </a:rPr>
              <a:t> </a:t>
            </a:r>
            <a:r>
              <a:rPr sz="1050" dirty="0">
                <a:solidFill>
                  <a:srgbClr val="262324"/>
                </a:solidFill>
                <a:latin typeface="Calibri"/>
                <a:cs typeface="Calibri"/>
              </a:rPr>
              <a:t>care</a:t>
            </a:r>
            <a:r>
              <a:rPr sz="1050" spc="15" dirty="0">
                <a:solidFill>
                  <a:srgbClr val="262324"/>
                </a:solidFill>
                <a:latin typeface="Calibri"/>
                <a:cs typeface="Calibri"/>
              </a:rPr>
              <a:t> </a:t>
            </a:r>
            <a:r>
              <a:rPr sz="1050" dirty="0">
                <a:solidFill>
                  <a:srgbClr val="262324"/>
                </a:solidFill>
                <a:latin typeface="Calibri"/>
                <a:cs typeface="Calibri"/>
              </a:rPr>
              <a:t>is</a:t>
            </a:r>
            <a:r>
              <a:rPr sz="1050" spc="15" dirty="0">
                <a:solidFill>
                  <a:srgbClr val="262324"/>
                </a:solidFill>
                <a:latin typeface="Calibri"/>
                <a:cs typeface="Calibri"/>
              </a:rPr>
              <a:t> </a:t>
            </a:r>
            <a:r>
              <a:rPr sz="1050" spc="-20" dirty="0">
                <a:solidFill>
                  <a:srgbClr val="262324"/>
                </a:solidFill>
                <a:latin typeface="Calibri"/>
                <a:cs typeface="Calibri"/>
              </a:rPr>
              <a:t>taken</a:t>
            </a:r>
            <a:r>
              <a:rPr sz="1050" spc="20" dirty="0">
                <a:solidFill>
                  <a:srgbClr val="262324"/>
                </a:solidFill>
                <a:latin typeface="Calibri"/>
                <a:cs typeface="Calibri"/>
              </a:rPr>
              <a:t> </a:t>
            </a:r>
            <a:r>
              <a:rPr sz="1050" spc="-25" dirty="0">
                <a:solidFill>
                  <a:srgbClr val="262324"/>
                </a:solidFill>
                <a:latin typeface="Calibri"/>
                <a:cs typeface="Calibri"/>
              </a:rPr>
              <a:t>to </a:t>
            </a:r>
            <a:r>
              <a:rPr sz="1050" spc="-20" dirty="0">
                <a:solidFill>
                  <a:srgbClr val="262324"/>
                </a:solidFill>
                <a:latin typeface="Calibri"/>
                <a:cs typeface="Calibri"/>
              </a:rPr>
              <a:t>operate</a:t>
            </a:r>
            <a:r>
              <a:rPr sz="1050" spc="45" dirty="0">
                <a:solidFill>
                  <a:srgbClr val="262324"/>
                </a:solidFill>
                <a:latin typeface="Calibri"/>
                <a:cs typeface="Calibri"/>
              </a:rPr>
              <a:t> </a:t>
            </a:r>
            <a:r>
              <a:rPr sz="1050" dirty="0">
                <a:solidFill>
                  <a:srgbClr val="262324"/>
                </a:solidFill>
                <a:latin typeface="Calibri"/>
                <a:cs typeface="Calibri"/>
              </a:rPr>
              <a:t>in</a:t>
            </a:r>
            <a:r>
              <a:rPr sz="1050" spc="45" dirty="0">
                <a:solidFill>
                  <a:srgbClr val="262324"/>
                </a:solidFill>
                <a:latin typeface="Calibri"/>
                <a:cs typeface="Calibri"/>
              </a:rPr>
              <a:t> </a:t>
            </a:r>
            <a:r>
              <a:rPr sz="1050" dirty="0">
                <a:solidFill>
                  <a:srgbClr val="262324"/>
                </a:solidFill>
                <a:latin typeface="Calibri"/>
                <a:cs typeface="Calibri"/>
              </a:rPr>
              <a:t>a</a:t>
            </a:r>
            <a:r>
              <a:rPr sz="1050" spc="45" dirty="0">
                <a:solidFill>
                  <a:srgbClr val="262324"/>
                </a:solidFill>
                <a:latin typeface="Calibri"/>
                <a:cs typeface="Calibri"/>
              </a:rPr>
              <a:t> </a:t>
            </a:r>
            <a:r>
              <a:rPr sz="1050" dirty="0">
                <a:solidFill>
                  <a:srgbClr val="262324"/>
                </a:solidFill>
                <a:latin typeface="Calibri"/>
                <a:cs typeface="Calibri"/>
              </a:rPr>
              <a:t>safe</a:t>
            </a:r>
            <a:r>
              <a:rPr sz="1050" spc="45" dirty="0">
                <a:solidFill>
                  <a:srgbClr val="262324"/>
                </a:solidFill>
                <a:latin typeface="Calibri"/>
                <a:cs typeface="Calibri"/>
              </a:rPr>
              <a:t> </a:t>
            </a:r>
            <a:r>
              <a:rPr sz="1050" spc="-10" dirty="0">
                <a:solidFill>
                  <a:srgbClr val="262324"/>
                </a:solidFill>
                <a:latin typeface="Calibri"/>
                <a:cs typeface="Calibri"/>
              </a:rPr>
              <a:t>setting</a:t>
            </a:r>
            <a:r>
              <a:rPr sz="1050" spc="45" dirty="0">
                <a:solidFill>
                  <a:srgbClr val="262324"/>
                </a:solidFill>
                <a:latin typeface="Calibri"/>
                <a:cs typeface="Calibri"/>
              </a:rPr>
              <a:t> </a:t>
            </a:r>
            <a:r>
              <a:rPr sz="1050" dirty="0">
                <a:solidFill>
                  <a:srgbClr val="262324"/>
                </a:solidFill>
                <a:latin typeface="Calibri"/>
                <a:cs typeface="Calibri"/>
              </a:rPr>
              <a:t>with</a:t>
            </a:r>
            <a:r>
              <a:rPr sz="1050" spc="45" dirty="0">
                <a:solidFill>
                  <a:srgbClr val="262324"/>
                </a:solidFill>
                <a:latin typeface="Calibri"/>
                <a:cs typeface="Calibri"/>
              </a:rPr>
              <a:t> </a:t>
            </a:r>
            <a:r>
              <a:rPr sz="1050" spc="-30" dirty="0">
                <a:solidFill>
                  <a:srgbClr val="262324"/>
                </a:solidFill>
                <a:latin typeface="Calibri"/>
                <a:cs typeface="Calibri"/>
              </a:rPr>
              <a:t>appropriate</a:t>
            </a:r>
            <a:r>
              <a:rPr sz="1050" spc="45" dirty="0">
                <a:solidFill>
                  <a:srgbClr val="262324"/>
                </a:solidFill>
                <a:latin typeface="Calibri"/>
                <a:cs typeface="Calibri"/>
              </a:rPr>
              <a:t> </a:t>
            </a:r>
            <a:r>
              <a:rPr sz="1050" dirty="0">
                <a:solidFill>
                  <a:srgbClr val="262324"/>
                </a:solidFill>
                <a:latin typeface="Calibri"/>
                <a:cs typeface="Calibri"/>
              </a:rPr>
              <a:t>rescue</a:t>
            </a:r>
            <a:r>
              <a:rPr sz="1050" spc="45" dirty="0">
                <a:solidFill>
                  <a:srgbClr val="262324"/>
                </a:solidFill>
                <a:latin typeface="Calibri"/>
                <a:cs typeface="Calibri"/>
              </a:rPr>
              <a:t> </a:t>
            </a:r>
            <a:r>
              <a:rPr sz="1050" dirty="0">
                <a:solidFill>
                  <a:srgbClr val="262324"/>
                </a:solidFill>
                <a:latin typeface="Calibri"/>
                <a:cs typeface="Calibri"/>
              </a:rPr>
              <a:t>aids</a:t>
            </a:r>
            <a:r>
              <a:rPr sz="1050" spc="45" dirty="0">
                <a:solidFill>
                  <a:srgbClr val="262324"/>
                </a:solidFill>
                <a:latin typeface="Calibri"/>
                <a:cs typeface="Calibri"/>
              </a:rPr>
              <a:t> </a:t>
            </a:r>
            <a:r>
              <a:rPr sz="1050" spc="-25" dirty="0">
                <a:solidFill>
                  <a:srgbClr val="262324"/>
                </a:solidFill>
                <a:latin typeface="Calibri"/>
                <a:cs typeface="Calibri"/>
              </a:rPr>
              <a:t>at </a:t>
            </a:r>
            <a:r>
              <a:rPr sz="1050" spc="-45" dirty="0">
                <a:solidFill>
                  <a:srgbClr val="262324"/>
                </a:solidFill>
                <a:latin typeface="Calibri"/>
                <a:cs typeface="Calibri"/>
              </a:rPr>
              <a:t>hand.</a:t>
            </a:r>
            <a:r>
              <a:rPr sz="1050" spc="-15" dirty="0">
                <a:solidFill>
                  <a:srgbClr val="262324"/>
                </a:solidFill>
                <a:latin typeface="Calibri"/>
                <a:cs typeface="Calibri"/>
              </a:rPr>
              <a:t> </a:t>
            </a:r>
            <a:r>
              <a:rPr sz="1050" spc="-25" dirty="0">
                <a:solidFill>
                  <a:srgbClr val="262324"/>
                </a:solidFill>
                <a:latin typeface="Calibri"/>
                <a:cs typeface="Calibri"/>
              </a:rPr>
              <a:t>Even</a:t>
            </a:r>
            <a:r>
              <a:rPr sz="1050" spc="-35" dirty="0">
                <a:solidFill>
                  <a:srgbClr val="262324"/>
                </a:solidFill>
                <a:latin typeface="Calibri"/>
                <a:cs typeface="Calibri"/>
              </a:rPr>
              <a:t> </a:t>
            </a:r>
            <a:r>
              <a:rPr sz="1050" spc="-10" dirty="0">
                <a:solidFill>
                  <a:srgbClr val="262324"/>
                </a:solidFill>
                <a:latin typeface="Calibri"/>
                <a:cs typeface="Calibri"/>
              </a:rPr>
              <a:t>so,</a:t>
            </a:r>
            <a:r>
              <a:rPr sz="1050" spc="-25" dirty="0">
                <a:solidFill>
                  <a:srgbClr val="262324"/>
                </a:solidFill>
                <a:latin typeface="Calibri"/>
                <a:cs typeface="Calibri"/>
              </a:rPr>
              <a:t> </a:t>
            </a:r>
            <a:r>
              <a:rPr sz="1050" spc="-35" dirty="0">
                <a:solidFill>
                  <a:srgbClr val="262324"/>
                </a:solidFill>
                <a:latin typeface="Calibri"/>
                <a:cs typeface="Calibri"/>
              </a:rPr>
              <a:t>situations</a:t>
            </a:r>
            <a:r>
              <a:rPr sz="1050" spc="-25" dirty="0">
                <a:solidFill>
                  <a:srgbClr val="262324"/>
                </a:solidFill>
                <a:latin typeface="Calibri"/>
                <a:cs typeface="Calibri"/>
              </a:rPr>
              <a:t> </a:t>
            </a:r>
            <a:r>
              <a:rPr sz="1050" spc="-10" dirty="0">
                <a:solidFill>
                  <a:srgbClr val="262324"/>
                </a:solidFill>
                <a:latin typeface="Calibri"/>
                <a:cs typeface="Calibri"/>
              </a:rPr>
              <a:t>in</a:t>
            </a:r>
            <a:r>
              <a:rPr sz="1050" spc="-25" dirty="0">
                <a:solidFill>
                  <a:srgbClr val="262324"/>
                </a:solidFill>
                <a:latin typeface="Calibri"/>
                <a:cs typeface="Calibri"/>
              </a:rPr>
              <a:t> </a:t>
            </a:r>
            <a:r>
              <a:rPr sz="1050" spc="-10" dirty="0">
                <a:solidFill>
                  <a:srgbClr val="262324"/>
                </a:solidFill>
                <a:latin typeface="Calibri"/>
                <a:cs typeface="Calibri"/>
              </a:rPr>
              <a:t>which</a:t>
            </a:r>
            <a:r>
              <a:rPr sz="1050" spc="-25" dirty="0">
                <a:solidFill>
                  <a:srgbClr val="262324"/>
                </a:solidFill>
                <a:latin typeface="Calibri"/>
                <a:cs typeface="Calibri"/>
              </a:rPr>
              <a:t> </a:t>
            </a:r>
            <a:r>
              <a:rPr sz="1050" dirty="0">
                <a:solidFill>
                  <a:srgbClr val="262324"/>
                </a:solidFill>
                <a:latin typeface="Calibri"/>
                <a:cs typeface="Calibri"/>
              </a:rPr>
              <a:t>rescue</a:t>
            </a:r>
            <a:r>
              <a:rPr sz="1050" spc="-25" dirty="0">
                <a:solidFill>
                  <a:srgbClr val="262324"/>
                </a:solidFill>
                <a:latin typeface="Calibri"/>
                <a:cs typeface="Calibri"/>
              </a:rPr>
              <a:t> </a:t>
            </a:r>
            <a:r>
              <a:rPr sz="1050" dirty="0">
                <a:solidFill>
                  <a:srgbClr val="262324"/>
                </a:solidFill>
                <a:latin typeface="Calibri"/>
                <a:cs typeface="Calibri"/>
              </a:rPr>
              <a:t>skills</a:t>
            </a:r>
            <a:r>
              <a:rPr sz="1050" spc="-20" dirty="0">
                <a:solidFill>
                  <a:srgbClr val="262324"/>
                </a:solidFill>
                <a:latin typeface="Calibri"/>
                <a:cs typeface="Calibri"/>
              </a:rPr>
              <a:t> </a:t>
            </a:r>
            <a:r>
              <a:rPr sz="1050" dirty="0">
                <a:solidFill>
                  <a:srgbClr val="262324"/>
                </a:solidFill>
                <a:latin typeface="Calibri"/>
                <a:cs typeface="Calibri"/>
              </a:rPr>
              <a:t>are</a:t>
            </a:r>
            <a:r>
              <a:rPr sz="1050" spc="-25" dirty="0">
                <a:solidFill>
                  <a:srgbClr val="262324"/>
                </a:solidFill>
                <a:latin typeface="Calibri"/>
                <a:cs typeface="Calibri"/>
              </a:rPr>
              <a:t> </a:t>
            </a:r>
            <a:r>
              <a:rPr sz="1050" spc="-10" dirty="0">
                <a:solidFill>
                  <a:srgbClr val="262324"/>
                </a:solidFill>
                <a:latin typeface="Calibri"/>
                <a:cs typeface="Calibri"/>
              </a:rPr>
              <a:t>needed </a:t>
            </a:r>
            <a:r>
              <a:rPr sz="1050" spc="-25" dirty="0">
                <a:solidFill>
                  <a:srgbClr val="262324"/>
                </a:solidFill>
                <a:latin typeface="Calibri"/>
                <a:cs typeface="Calibri"/>
              </a:rPr>
              <a:t>should</a:t>
            </a:r>
            <a:r>
              <a:rPr sz="1050" spc="-35" dirty="0">
                <a:solidFill>
                  <a:srgbClr val="262324"/>
                </a:solidFill>
                <a:latin typeface="Calibri"/>
                <a:cs typeface="Calibri"/>
              </a:rPr>
              <a:t> </a:t>
            </a:r>
            <a:r>
              <a:rPr sz="1050" dirty="0">
                <a:solidFill>
                  <a:srgbClr val="262324"/>
                </a:solidFill>
                <a:latin typeface="Calibri"/>
                <a:cs typeface="Calibri"/>
              </a:rPr>
              <a:t>be</a:t>
            </a:r>
            <a:r>
              <a:rPr sz="1050" spc="-30" dirty="0">
                <a:solidFill>
                  <a:srgbClr val="262324"/>
                </a:solidFill>
                <a:latin typeface="Calibri"/>
                <a:cs typeface="Calibri"/>
              </a:rPr>
              <a:t> </a:t>
            </a:r>
            <a:r>
              <a:rPr sz="1050" spc="-40" dirty="0">
                <a:solidFill>
                  <a:srgbClr val="262324"/>
                </a:solidFill>
                <a:latin typeface="Calibri"/>
                <a:cs typeface="Calibri"/>
              </a:rPr>
              <a:t>extremely</a:t>
            </a:r>
            <a:r>
              <a:rPr sz="1050" spc="-20" dirty="0">
                <a:solidFill>
                  <a:srgbClr val="262324"/>
                </a:solidFill>
                <a:latin typeface="Calibri"/>
                <a:cs typeface="Calibri"/>
              </a:rPr>
              <a:t> rare.</a:t>
            </a:r>
            <a:r>
              <a:rPr sz="1050" spc="-30" dirty="0">
                <a:solidFill>
                  <a:srgbClr val="262324"/>
                </a:solidFill>
                <a:latin typeface="Calibri"/>
                <a:cs typeface="Calibri"/>
              </a:rPr>
              <a:t> </a:t>
            </a:r>
            <a:r>
              <a:rPr sz="1050" dirty="0">
                <a:solidFill>
                  <a:srgbClr val="262324"/>
                </a:solidFill>
                <a:latin typeface="Calibri"/>
                <a:cs typeface="Calibri"/>
              </a:rPr>
              <a:t>The</a:t>
            </a:r>
            <a:r>
              <a:rPr sz="1050" spc="-25" dirty="0">
                <a:solidFill>
                  <a:srgbClr val="262324"/>
                </a:solidFill>
                <a:latin typeface="Calibri"/>
                <a:cs typeface="Calibri"/>
              </a:rPr>
              <a:t> overall</a:t>
            </a:r>
            <a:r>
              <a:rPr sz="1050" spc="-30" dirty="0">
                <a:solidFill>
                  <a:srgbClr val="262324"/>
                </a:solidFill>
                <a:latin typeface="Calibri"/>
                <a:cs typeface="Calibri"/>
              </a:rPr>
              <a:t> </a:t>
            </a:r>
            <a:r>
              <a:rPr sz="1050" spc="-20" dirty="0">
                <a:solidFill>
                  <a:srgbClr val="262324"/>
                </a:solidFill>
                <a:latin typeface="Calibri"/>
                <a:cs typeface="Calibri"/>
              </a:rPr>
              <a:t>safety</a:t>
            </a:r>
            <a:r>
              <a:rPr sz="1050" spc="-30" dirty="0">
                <a:solidFill>
                  <a:srgbClr val="262324"/>
                </a:solidFill>
                <a:latin typeface="Calibri"/>
                <a:cs typeface="Calibri"/>
              </a:rPr>
              <a:t> </a:t>
            </a:r>
            <a:r>
              <a:rPr sz="1050" spc="-20" dirty="0">
                <a:solidFill>
                  <a:srgbClr val="262324"/>
                </a:solidFill>
                <a:latin typeface="Calibri"/>
                <a:cs typeface="Calibri"/>
              </a:rPr>
              <a:t>of</a:t>
            </a:r>
            <a:r>
              <a:rPr sz="1050" spc="-25" dirty="0">
                <a:solidFill>
                  <a:srgbClr val="262324"/>
                </a:solidFill>
                <a:latin typeface="Calibri"/>
                <a:cs typeface="Calibri"/>
              </a:rPr>
              <a:t> </a:t>
            </a:r>
            <a:r>
              <a:rPr sz="1050" dirty="0">
                <a:solidFill>
                  <a:srgbClr val="262324"/>
                </a:solidFill>
                <a:latin typeface="Calibri"/>
                <a:cs typeface="Calibri"/>
              </a:rPr>
              <a:t>an</a:t>
            </a:r>
            <a:r>
              <a:rPr sz="1050" spc="-30" dirty="0">
                <a:solidFill>
                  <a:srgbClr val="262324"/>
                </a:solidFill>
                <a:latin typeface="Calibri"/>
                <a:cs typeface="Calibri"/>
              </a:rPr>
              <a:t> </a:t>
            </a:r>
            <a:r>
              <a:rPr sz="1050" spc="-10" dirty="0">
                <a:solidFill>
                  <a:srgbClr val="262324"/>
                </a:solidFill>
                <a:latin typeface="Calibri"/>
                <a:cs typeface="Calibri"/>
              </a:rPr>
              <a:t>aquatics </a:t>
            </a:r>
            <a:r>
              <a:rPr sz="1050" dirty="0">
                <a:solidFill>
                  <a:srgbClr val="262324"/>
                </a:solidFill>
                <a:latin typeface="Calibri"/>
                <a:cs typeface="Calibri"/>
              </a:rPr>
              <a:t>activity</a:t>
            </a:r>
            <a:r>
              <a:rPr sz="1050" spc="110" dirty="0">
                <a:solidFill>
                  <a:srgbClr val="262324"/>
                </a:solidFill>
                <a:latin typeface="Calibri"/>
                <a:cs typeface="Calibri"/>
              </a:rPr>
              <a:t> </a:t>
            </a:r>
            <a:r>
              <a:rPr sz="1050" dirty="0">
                <a:solidFill>
                  <a:srgbClr val="262324"/>
                </a:solidFill>
                <a:latin typeface="Calibri"/>
                <a:cs typeface="Calibri"/>
              </a:rPr>
              <a:t>or</a:t>
            </a:r>
            <a:r>
              <a:rPr sz="1050" spc="110" dirty="0">
                <a:solidFill>
                  <a:srgbClr val="262324"/>
                </a:solidFill>
                <a:latin typeface="Calibri"/>
                <a:cs typeface="Calibri"/>
              </a:rPr>
              <a:t> </a:t>
            </a:r>
            <a:r>
              <a:rPr sz="1050" dirty="0">
                <a:solidFill>
                  <a:srgbClr val="262324"/>
                </a:solidFill>
                <a:latin typeface="Calibri"/>
                <a:cs typeface="Calibri"/>
              </a:rPr>
              <a:t>facility</a:t>
            </a:r>
            <a:r>
              <a:rPr sz="1050" spc="114" dirty="0">
                <a:solidFill>
                  <a:srgbClr val="262324"/>
                </a:solidFill>
                <a:latin typeface="Calibri"/>
                <a:cs typeface="Calibri"/>
              </a:rPr>
              <a:t> </a:t>
            </a:r>
            <a:r>
              <a:rPr sz="1050" dirty="0">
                <a:solidFill>
                  <a:srgbClr val="262324"/>
                </a:solidFill>
                <a:latin typeface="Calibri"/>
                <a:cs typeface="Calibri"/>
              </a:rPr>
              <a:t>should</a:t>
            </a:r>
            <a:r>
              <a:rPr sz="1050" spc="110" dirty="0">
                <a:solidFill>
                  <a:srgbClr val="262324"/>
                </a:solidFill>
                <a:latin typeface="Calibri"/>
                <a:cs typeface="Calibri"/>
              </a:rPr>
              <a:t> </a:t>
            </a:r>
            <a:r>
              <a:rPr sz="1050" dirty="0">
                <a:solidFill>
                  <a:srgbClr val="262324"/>
                </a:solidFill>
                <a:latin typeface="Calibri"/>
                <a:cs typeface="Calibri"/>
              </a:rPr>
              <a:t>be</a:t>
            </a:r>
            <a:r>
              <a:rPr sz="1050" spc="110" dirty="0">
                <a:solidFill>
                  <a:srgbClr val="262324"/>
                </a:solidFill>
                <a:latin typeface="Calibri"/>
                <a:cs typeface="Calibri"/>
              </a:rPr>
              <a:t> </a:t>
            </a:r>
            <a:r>
              <a:rPr sz="1050" dirty="0">
                <a:solidFill>
                  <a:srgbClr val="262324"/>
                </a:solidFill>
                <a:latin typeface="Calibri"/>
                <a:cs typeface="Calibri"/>
              </a:rPr>
              <a:t>judged</a:t>
            </a:r>
            <a:r>
              <a:rPr sz="1050" spc="114" dirty="0">
                <a:solidFill>
                  <a:srgbClr val="262324"/>
                </a:solidFill>
                <a:latin typeface="Calibri"/>
                <a:cs typeface="Calibri"/>
              </a:rPr>
              <a:t> </a:t>
            </a:r>
            <a:r>
              <a:rPr sz="1050" dirty="0">
                <a:solidFill>
                  <a:srgbClr val="262324"/>
                </a:solidFill>
                <a:latin typeface="Calibri"/>
                <a:cs typeface="Calibri"/>
              </a:rPr>
              <a:t>by</a:t>
            </a:r>
            <a:r>
              <a:rPr sz="1050" spc="110" dirty="0">
                <a:solidFill>
                  <a:srgbClr val="262324"/>
                </a:solidFill>
                <a:latin typeface="Calibri"/>
                <a:cs typeface="Calibri"/>
              </a:rPr>
              <a:t> </a:t>
            </a:r>
            <a:r>
              <a:rPr sz="1050" dirty="0">
                <a:solidFill>
                  <a:srgbClr val="262324"/>
                </a:solidFill>
                <a:latin typeface="Calibri"/>
                <a:cs typeface="Calibri"/>
              </a:rPr>
              <a:t>the</a:t>
            </a:r>
            <a:r>
              <a:rPr sz="1050" spc="110" dirty="0">
                <a:solidFill>
                  <a:srgbClr val="262324"/>
                </a:solidFill>
                <a:latin typeface="Calibri"/>
                <a:cs typeface="Calibri"/>
              </a:rPr>
              <a:t> </a:t>
            </a:r>
            <a:r>
              <a:rPr sz="1050" dirty="0">
                <a:solidFill>
                  <a:srgbClr val="262324"/>
                </a:solidFill>
                <a:latin typeface="Calibri"/>
                <a:cs typeface="Calibri"/>
              </a:rPr>
              <a:t>absence</a:t>
            </a:r>
            <a:r>
              <a:rPr sz="1050" spc="114" dirty="0">
                <a:solidFill>
                  <a:srgbClr val="262324"/>
                </a:solidFill>
                <a:latin typeface="Calibri"/>
                <a:cs typeface="Calibri"/>
              </a:rPr>
              <a:t> </a:t>
            </a:r>
            <a:r>
              <a:rPr sz="1050" spc="-25" dirty="0">
                <a:solidFill>
                  <a:srgbClr val="262324"/>
                </a:solidFill>
                <a:latin typeface="Calibri"/>
                <a:cs typeface="Calibri"/>
              </a:rPr>
              <a:t>of </a:t>
            </a:r>
            <a:r>
              <a:rPr sz="1050" dirty="0">
                <a:solidFill>
                  <a:srgbClr val="262324"/>
                </a:solidFill>
                <a:latin typeface="Calibri"/>
                <a:cs typeface="Calibri"/>
              </a:rPr>
              <a:t>crisis</a:t>
            </a:r>
            <a:r>
              <a:rPr sz="1050" spc="-15" dirty="0">
                <a:solidFill>
                  <a:srgbClr val="262324"/>
                </a:solidFill>
                <a:latin typeface="Calibri"/>
                <a:cs typeface="Calibri"/>
              </a:rPr>
              <a:t> </a:t>
            </a:r>
            <a:r>
              <a:rPr sz="1050" spc="-35" dirty="0">
                <a:solidFill>
                  <a:srgbClr val="262324"/>
                </a:solidFill>
                <a:latin typeface="Calibri"/>
                <a:cs typeface="Calibri"/>
              </a:rPr>
              <a:t>and</a:t>
            </a:r>
            <a:r>
              <a:rPr sz="1050" spc="-10" dirty="0">
                <a:solidFill>
                  <a:srgbClr val="262324"/>
                </a:solidFill>
                <a:latin typeface="Calibri"/>
                <a:cs typeface="Calibri"/>
              </a:rPr>
              <a:t> </a:t>
            </a:r>
            <a:r>
              <a:rPr sz="1050" spc="-20" dirty="0">
                <a:solidFill>
                  <a:srgbClr val="262324"/>
                </a:solidFill>
                <a:latin typeface="Calibri"/>
                <a:cs typeface="Calibri"/>
              </a:rPr>
              <a:t>rescue.</a:t>
            </a:r>
            <a:r>
              <a:rPr sz="1050" spc="-15" dirty="0">
                <a:solidFill>
                  <a:srgbClr val="262324"/>
                </a:solidFill>
                <a:latin typeface="Calibri"/>
                <a:cs typeface="Calibri"/>
              </a:rPr>
              <a:t> </a:t>
            </a:r>
            <a:r>
              <a:rPr sz="1050" spc="-10" dirty="0">
                <a:solidFill>
                  <a:srgbClr val="262324"/>
                </a:solidFill>
                <a:latin typeface="Calibri"/>
                <a:cs typeface="Calibri"/>
              </a:rPr>
              <a:t>If </a:t>
            </a:r>
            <a:r>
              <a:rPr sz="1050" dirty="0">
                <a:solidFill>
                  <a:srgbClr val="262324"/>
                </a:solidFill>
                <a:latin typeface="Calibri"/>
                <a:cs typeface="Calibri"/>
              </a:rPr>
              <a:t>rescues</a:t>
            </a:r>
            <a:r>
              <a:rPr sz="1050" spc="-15" dirty="0">
                <a:solidFill>
                  <a:srgbClr val="262324"/>
                </a:solidFill>
                <a:latin typeface="Calibri"/>
                <a:cs typeface="Calibri"/>
              </a:rPr>
              <a:t> </a:t>
            </a:r>
            <a:r>
              <a:rPr sz="1050" spc="-20" dirty="0">
                <a:solidFill>
                  <a:srgbClr val="262324"/>
                </a:solidFill>
                <a:latin typeface="Calibri"/>
                <a:cs typeface="Calibri"/>
              </a:rPr>
              <a:t>are</a:t>
            </a:r>
            <a:r>
              <a:rPr sz="1050" spc="-10" dirty="0">
                <a:solidFill>
                  <a:srgbClr val="262324"/>
                </a:solidFill>
                <a:latin typeface="Calibri"/>
                <a:cs typeface="Calibri"/>
              </a:rPr>
              <a:t> </a:t>
            </a:r>
            <a:r>
              <a:rPr sz="1050" spc="-40" dirty="0">
                <a:solidFill>
                  <a:srgbClr val="262324"/>
                </a:solidFill>
                <a:latin typeface="Calibri"/>
                <a:cs typeface="Calibri"/>
              </a:rPr>
              <a:t>commonplace,</a:t>
            </a:r>
            <a:r>
              <a:rPr sz="1050" spc="-15" dirty="0">
                <a:solidFill>
                  <a:srgbClr val="262324"/>
                </a:solidFill>
                <a:latin typeface="Calibri"/>
                <a:cs typeface="Calibri"/>
              </a:rPr>
              <a:t> </a:t>
            </a:r>
            <a:r>
              <a:rPr sz="1050" spc="-20" dirty="0">
                <a:solidFill>
                  <a:srgbClr val="262324"/>
                </a:solidFill>
                <a:latin typeface="Calibri"/>
                <a:cs typeface="Calibri"/>
              </a:rPr>
              <a:t>inadequate </a:t>
            </a:r>
            <a:r>
              <a:rPr sz="1050" spc="-25" dirty="0">
                <a:solidFill>
                  <a:srgbClr val="262324"/>
                </a:solidFill>
                <a:latin typeface="Calibri"/>
                <a:cs typeface="Calibri"/>
              </a:rPr>
              <a:t>precautions</a:t>
            </a:r>
            <a:r>
              <a:rPr sz="1050" spc="-20" dirty="0">
                <a:solidFill>
                  <a:srgbClr val="262324"/>
                </a:solidFill>
                <a:latin typeface="Calibri"/>
                <a:cs typeface="Calibri"/>
              </a:rPr>
              <a:t> </a:t>
            </a:r>
            <a:r>
              <a:rPr sz="1050" dirty="0">
                <a:solidFill>
                  <a:srgbClr val="262324"/>
                </a:solidFill>
                <a:latin typeface="Calibri"/>
                <a:cs typeface="Calibri"/>
              </a:rPr>
              <a:t>have</a:t>
            </a:r>
            <a:r>
              <a:rPr sz="1050" spc="-20" dirty="0">
                <a:solidFill>
                  <a:srgbClr val="262324"/>
                </a:solidFill>
                <a:latin typeface="Calibri"/>
                <a:cs typeface="Calibri"/>
              </a:rPr>
              <a:t> </a:t>
            </a:r>
            <a:r>
              <a:rPr sz="1050" spc="-10" dirty="0">
                <a:solidFill>
                  <a:srgbClr val="262324"/>
                </a:solidFill>
                <a:latin typeface="Calibri"/>
                <a:cs typeface="Calibri"/>
              </a:rPr>
              <a:t>been</a:t>
            </a:r>
            <a:r>
              <a:rPr sz="1050" spc="-20" dirty="0">
                <a:solidFill>
                  <a:srgbClr val="262324"/>
                </a:solidFill>
                <a:latin typeface="Calibri"/>
                <a:cs typeface="Calibri"/>
              </a:rPr>
              <a:t> taken </a:t>
            </a:r>
            <a:r>
              <a:rPr sz="1050" dirty="0">
                <a:solidFill>
                  <a:srgbClr val="262324"/>
                </a:solidFill>
                <a:latin typeface="Calibri"/>
                <a:cs typeface="Calibri"/>
              </a:rPr>
              <a:t>to</a:t>
            </a:r>
            <a:r>
              <a:rPr sz="1050" spc="-20" dirty="0">
                <a:solidFill>
                  <a:srgbClr val="262324"/>
                </a:solidFill>
                <a:latin typeface="Calibri"/>
                <a:cs typeface="Calibri"/>
              </a:rPr>
              <a:t> </a:t>
            </a:r>
            <a:r>
              <a:rPr sz="1050" spc="-10" dirty="0">
                <a:solidFill>
                  <a:srgbClr val="262324"/>
                </a:solidFill>
                <a:latin typeface="Calibri"/>
                <a:cs typeface="Calibri"/>
              </a:rPr>
              <a:t>ensure</a:t>
            </a:r>
            <a:r>
              <a:rPr sz="1050" spc="-20" dirty="0">
                <a:solidFill>
                  <a:srgbClr val="262324"/>
                </a:solidFill>
                <a:latin typeface="Calibri"/>
                <a:cs typeface="Calibri"/>
              </a:rPr>
              <a:t> </a:t>
            </a:r>
            <a:r>
              <a:rPr sz="1050" spc="-10" dirty="0">
                <a:solidFill>
                  <a:srgbClr val="262324"/>
                </a:solidFill>
                <a:latin typeface="Calibri"/>
                <a:cs typeface="Calibri"/>
              </a:rPr>
              <a:t>the</a:t>
            </a:r>
            <a:r>
              <a:rPr sz="1050" spc="-20" dirty="0">
                <a:solidFill>
                  <a:srgbClr val="262324"/>
                </a:solidFill>
                <a:latin typeface="Calibri"/>
                <a:cs typeface="Calibri"/>
              </a:rPr>
              <a:t> highest </a:t>
            </a:r>
            <a:r>
              <a:rPr sz="1050" spc="-10" dirty="0">
                <a:solidFill>
                  <a:srgbClr val="262324"/>
                </a:solidFill>
                <a:latin typeface="Calibri"/>
                <a:cs typeface="Calibri"/>
              </a:rPr>
              <a:t>safety </a:t>
            </a:r>
            <a:r>
              <a:rPr sz="1050" spc="-35" dirty="0">
                <a:solidFill>
                  <a:srgbClr val="262324"/>
                </a:solidFill>
                <a:latin typeface="Calibri"/>
                <a:cs typeface="Calibri"/>
              </a:rPr>
              <a:t>standards,</a:t>
            </a:r>
            <a:r>
              <a:rPr sz="1050" spc="-25" dirty="0">
                <a:solidFill>
                  <a:srgbClr val="262324"/>
                </a:solidFill>
                <a:latin typeface="Calibri"/>
                <a:cs typeface="Calibri"/>
              </a:rPr>
              <a:t> </a:t>
            </a:r>
            <a:r>
              <a:rPr sz="1050" spc="-35" dirty="0">
                <a:solidFill>
                  <a:srgbClr val="262324"/>
                </a:solidFill>
                <a:latin typeface="Calibri"/>
                <a:cs typeface="Calibri"/>
              </a:rPr>
              <a:t>even</a:t>
            </a:r>
            <a:r>
              <a:rPr sz="1050" spc="-20" dirty="0">
                <a:solidFill>
                  <a:srgbClr val="262324"/>
                </a:solidFill>
                <a:latin typeface="Calibri"/>
                <a:cs typeface="Calibri"/>
              </a:rPr>
              <a:t> </a:t>
            </a:r>
            <a:r>
              <a:rPr sz="1050" spc="-35" dirty="0">
                <a:solidFill>
                  <a:srgbClr val="262324"/>
                </a:solidFill>
                <a:latin typeface="Calibri"/>
                <a:cs typeface="Calibri"/>
              </a:rPr>
              <a:t>if</a:t>
            </a:r>
            <a:r>
              <a:rPr sz="1050" spc="-20" dirty="0">
                <a:solidFill>
                  <a:srgbClr val="262324"/>
                </a:solidFill>
                <a:latin typeface="Calibri"/>
                <a:cs typeface="Calibri"/>
              </a:rPr>
              <a:t> all </a:t>
            </a:r>
            <a:r>
              <a:rPr sz="1050" spc="-50" dirty="0">
                <a:solidFill>
                  <a:srgbClr val="262324"/>
                </a:solidFill>
                <a:latin typeface="Calibri"/>
                <a:cs typeface="Calibri"/>
              </a:rPr>
              <a:t>the</a:t>
            </a:r>
            <a:r>
              <a:rPr sz="1050" spc="-20" dirty="0">
                <a:solidFill>
                  <a:srgbClr val="262324"/>
                </a:solidFill>
                <a:latin typeface="Calibri"/>
                <a:cs typeface="Calibri"/>
              </a:rPr>
              <a:t> </a:t>
            </a:r>
            <a:r>
              <a:rPr sz="1050" spc="-10" dirty="0">
                <a:solidFill>
                  <a:srgbClr val="262324"/>
                </a:solidFill>
                <a:latin typeface="Calibri"/>
                <a:cs typeface="Calibri"/>
              </a:rPr>
              <a:t>rescues</a:t>
            </a:r>
            <a:r>
              <a:rPr sz="1050" spc="-25" dirty="0">
                <a:solidFill>
                  <a:srgbClr val="262324"/>
                </a:solidFill>
                <a:latin typeface="Calibri"/>
                <a:cs typeface="Calibri"/>
              </a:rPr>
              <a:t> </a:t>
            </a:r>
            <a:r>
              <a:rPr sz="1050" spc="-20" dirty="0">
                <a:solidFill>
                  <a:srgbClr val="262324"/>
                </a:solidFill>
                <a:latin typeface="Calibri"/>
                <a:cs typeface="Calibri"/>
              </a:rPr>
              <a:t>are </a:t>
            </a:r>
            <a:r>
              <a:rPr sz="1050" spc="-10" dirty="0">
                <a:solidFill>
                  <a:srgbClr val="262324"/>
                </a:solidFill>
                <a:latin typeface="Calibri"/>
                <a:cs typeface="Calibri"/>
              </a:rPr>
              <a:t>successful.</a:t>
            </a:r>
            <a:endParaRPr sz="1050">
              <a:latin typeface="Calibri"/>
              <a:cs typeface="Calibri"/>
            </a:endParaRPr>
          </a:p>
        </p:txBody>
      </p:sp>
      <p:sp>
        <p:nvSpPr>
          <p:cNvPr id="7" name="object 7">
            <a:extLst>
              <a:ext uri="{FF2B5EF4-FFF2-40B4-BE49-F238E27FC236}">
                <a16:creationId xmlns:a16="http://schemas.microsoft.com/office/drawing/2014/main" id="{AB793AB0-9739-96AD-230B-99BF2031DA8E}"/>
              </a:ext>
            </a:extLst>
          </p:cNvPr>
          <p:cNvSpPr txBox="1"/>
          <p:nvPr/>
        </p:nvSpPr>
        <p:spPr>
          <a:xfrm>
            <a:off x="730251" y="3474142"/>
            <a:ext cx="3054985" cy="1803400"/>
          </a:xfrm>
          <a:prstGeom prst="rect">
            <a:avLst/>
          </a:prstGeom>
        </p:spPr>
        <p:txBody>
          <a:bodyPr vert="horz" wrap="square" lIns="0" tIns="12700" rIns="0" bIns="0" rtlCol="0">
            <a:spAutoFit/>
          </a:bodyPr>
          <a:lstStyle/>
          <a:p>
            <a:pPr marL="12700" marR="5080" algn="just">
              <a:lnSpc>
                <a:spcPct val="111100"/>
              </a:lnSpc>
              <a:spcBef>
                <a:spcPts val="100"/>
              </a:spcBef>
            </a:pPr>
            <a:r>
              <a:rPr sz="1050" spc="-10" dirty="0">
                <a:solidFill>
                  <a:srgbClr val="262324"/>
                </a:solidFill>
                <a:latin typeface="Calibri"/>
                <a:cs typeface="Calibri"/>
              </a:rPr>
              <a:t>Millions</a:t>
            </a:r>
            <a:r>
              <a:rPr sz="1050" spc="-15" dirty="0">
                <a:solidFill>
                  <a:srgbClr val="262324"/>
                </a:solidFill>
                <a:latin typeface="Calibri"/>
                <a:cs typeface="Calibri"/>
              </a:rPr>
              <a:t> </a:t>
            </a:r>
            <a:r>
              <a:rPr sz="1050" spc="-30" dirty="0">
                <a:solidFill>
                  <a:srgbClr val="262324"/>
                </a:solidFill>
                <a:latin typeface="Calibri"/>
                <a:cs typeface="Calibri"/>
              </a:rPr>
              <a:t>of</a:t>
            </a:r>
            <a:r>
              <a:rPr sz="1050" spc="-15" dirty="0">
                <a:solidFill>
                  <a:srgbClr val="262324"/>
                </a:solidFill>
                <a:latin typeface="Calibri"/>
                <a:cs typeface="Calibri"/>
              </a:rPr>
              <a:t> </a:t>
            </a:r>
            <a:r>
              <a:rPr sz="1050" dirty="0">
                <a:solidFill>
                  <a:srgbClr val="262324"/>
                </a:solidFill>
                <a:latin typeface="Calibri"/>
                <a:cs typeface="Calibri"/>
              </a:rPr>
              <a:t>Scouts</a:t>
            </a:r>
            <a:r>
              <a:rPr sz="1050" spc="-15" dirty="0">
                <a:solidFill>
                  <a:srgbClr val="262324"/>
                </a:solidFill>
                <a:latin typeface="Calibri"/>
                <a:cs typeface="Calibri"/>
              </a:rPr>
              <a:t> </a:t>
            </a:r>
            <a:r>
              <a:rPr sz="1050" dirty="0">
                <a:solidFill>
                  <a:srgbClr val="262324"/>
                </a:solidFill>
                <a:latin typeface="Calibri"/>
                <a:cs typeface="Calibri"/>
              </a:rPr>
              <a:t>and</a:t>
            </a:r>
            <a:r>
              <a:rPr sz="1050" spc="-15" dirty="0">
                <a:solidFill>
                  <a:srgbClr val="262324"/>
                </a:solidFill>
                <a:latin typeface="Calibri"/>
                <a:cs typeface="Calibri"/>
              </a:rPr>
              <a:t> </a:t>
            </a:r>
            <a:r>
              <a:rPr sz="1050" spc="-10" dirty="0">
                <a:solidFill>
                  <a:srgbClr val="262324"/>
                </a:solidFill>
                <a:latin typeface="Calibri"/>
                <a:cs typeface="Calibri"/>
              </a:rPr>
              <a:t>millions </a:t>
            </a:r>
            <a:r>
              <a:rPr sz="1050" spc="-40" dirty="0">
                <a:solidFill>
                  <a:srgbClr val="262324"/>
                </a:solidFill>
                <a:latin typeface="Calibri"/>
                <a:cs typeface="Calibri"/>
              </a:rPr>
              <a:t>more</a:t>
            </a:r>
            <a:r>
              <a:rPr sz="1050" spc="-15" dirty="0">
                <a:solidFill>
                  <a:srgbClr val="262324"/>
                </a:solidFill>
                <a:latin typeface="Calibri"/>
                <a:cs typeface="Calibri"/>
              </a:rPr>
              <a:t> </a:t>
            </a:r>
            <a:r>
              <a:rPr sz="1050" dirty="0">
                <a:solidFill>
                  <a:srgbClr val="262324"/>
                </a:solidFill>
                <a:latin typeface="Calibri"/>
                <a:cs typeface="Calibri"/>
              </a:rPr>
              <a:t>in</a:t>
            </a:r>
            <a:r>
              <a:rPr sz="1050" spc="-15" dirty="0">
                <a:solidFill>
                  <a:srgbClr val="262324"/>
                </a:solidFill>
                <a:latin typeface="Calibri"/>
                <a:cs typeface="Calibri"/>
              </a:rPr>
              <a:t> </a:t>
            </a:r>
            <a:r>
              <a:rPr sz="1050" spc="-25" dirty="0">
                <a:solidFill>
                  <a:srgbClr val="262324"/>
                </a:solidFill>
                <a:latin typeface="Calibri"/>
                <a:cs typeface="Calibri"/>
              </a:rPr>
              <a:t>the</a:t>
            </a:r>
            <a:r>
              <a:rPr sz="1050" spc="-15" dirty="0">
                <a:solidFill>
                  <a:srgbClr val="262324"/>
                </a:solidFill>
                <a:latin typeface="Calibri"/>
                <a:cs typeface="Calibri"/>
              </a:rPr>
              <a:t> </a:t>
            </a:r>
            <a:r>
              <a:rPr sz="1050" dirty="0">
                <a:solidFill>
                  <a:srgbClr val="262324"/>
                </a:solidFill>
                <a:latin typeface="Calibri"/>
                <a:cs typeface="Calibri"/>
              </a:rPr>
              <a:t>general</a:t>
            </a:r>
            <a:r>
              <a:rPr sz="1050" spc="-15" dirty="0">
                <a:solidFill>
                  <a:srgbClr val="262324"/>
                </a:solidFill>
                <a:latin typeface="Calibri"/>
                <a:cs typeface="Calibri"/>
              </a:rPr>
              <a:t> </a:t>
            </a:r>
            <a:r>
              <a:rPr sz="1050" spc="-10" dirty="0">
                <a:solidFill>
                  <a:srgbClr val="262324"/>
                </a:solidFill>
                <a:latin typeface="Calibri"/>
                <a:cs typeface="Calibri"/>
              </a:rPr>
              <a:t>public </a:t>
            </a:r>
            <a:r>
              <a:rPr sz="1050" dirty="0">
                <a:solidFill>
                  <a:srgbClr val="262324"/>
                </a:solidFill>
                <a:latin typeface="Calibri"/>
                <a:cs typeface="Calibri"/>
              </a:rPr>
              <a:t>enjoy</a:t>
            </a:r>
            <a:r>
              <a:rPr sz="1050" spc="325" dirty="0">
                <a:solidFill>
                  <a:srgbClr val="262324"/>
                </a:solidFill>
                <a:latin typeface="Calibri"/>
                <a:cs typeface="Calibri"/>
              </a:rPr>
              <a:t> </a:t>
            </a:r>
            <a:r>
              <a:rPr sz="1050" dirty="0">
                <a:solidFill>
                  <a:srgbClr val="262324"/>
                </a:solidFill>
                <a:latin typeface="Calibri"/>
                <a:cs typeface="Calibri"/>
              </a:rPr>
              <a:t>water</a:t>
            </a:r>
            <a:r>
              <a:rPr sz="1050" spc="325" dirty="0">
                <a:solidFill>
                  <a:srgbClr val="262324"/>
                </a:solidFill>
                <a:latin typeface="Calibri"/>
                <a:cs typeface="Calibri"/>
              </a:rPr>
              <a:t> </a:t>
            </a:r>
            <a:r>
              <a:rPr sz="1050" dirty="0">
                <a:solidFill>
                  <a:srgbClr val="262324"/>
                </a:solidFill>
                <a:latin typeface="Calibri"/>
                <a:cs typeface="Calibri"/>
              </a:rPr>
              <a:t>sports</a:t>
            </a:r>
            <a:r>
              <a:rPr sz="1050" spc="325" dirty="0">
                <a:solidFill>
                  <a:srgbClr val="262324"/>
                </a:solidFill>
                <a:latin typeface="Calibri"/>
                <a:cs typeface="Calibri"/>
              </a:rPr>
              <a:t> </a:t>
            </a:r>
            <a:r>
              <a:rPr sz="1050" spc="-20" dirty="0">
                <a:solidFill>
                  <a:srgbClr val="262324"/>
                </a:solidFill>
                <a:latin typeface="Calibri"/>
                <a:cs typeface="Calibri"/>
              </a:rPr>
              <a:t>year-</a:t>
            </a:r>
            <a:r>
              <a:rPr sz="1050" dirty="0">
                <a:solidFill>
                  <a:srgbClr val="262324"/>
                </a:solidFill>
                <a:latin typeface="Calibri"/>
                <a:cs typeface="Calibri"/>
              </a:rPr>
              <a:t>round</a:t>
            </a:r>
            <a:r>
              <a:rPr sz="1050" spc="330" dirty="0">
                <a:solidFill>
                  <a:srgbClr val="262324"/>
                </a:solidFill>
                <a:latin typeface="Calibri"/>
                <a:cs typeface="Calibri"/>
              </a:rPr>
              <a:t> </a:t>
            </a:r>
            <a:r>
              <a:rPr sz="1050" dirty="0">
                <a:solidFill>
                  <a:srgbClr val="262324"/>
                </a:solidFill>
                <a:latin typeface="Calibri"/>
                <a:cs typeface="Calibri"/>
              </a:rPr>
              <a:t>without</a:t>
            </a:r>
            <a:r>
              <a:rPr sz="1050" spc="325" dirty="0">
                <a:solidFill>
                  <a:srgbClr val="262324"/>
                </a:solidFill>
                <a:latin typeface="Calibri"/>
                <a:cs typeface="Calibri"/>
              </a:rPr>
              <a:t> </a:t>
            </a:r>
            <a:r>
              <a:rPr sz="1050" dirty="0">
                <a:solidFill>
                  <a:srgbClr val="262324"/>
                </a:solidFill>
                <a:latin typeface="Calibri"/>
                <a:cs typeface="Calibri"/>
              </a:rPr>
              <a:t>any</a:t>
            </a:r>
            <a:r>
              <a:rPr sz="1050" spc="325" dirty="0">
                <a:solidFill>
                  <a:srgbClr val="262324"/>
                </a:solidFill>
                <a:latin typeface="Calibri"/>
                <a:cs typeface="Calibri"/>
              </a:rPr>
              <a:t> </a:t>
            </a:r>
            <a:r>
              <a:rPr sz="1050" spc="-10" dirty="0">
                <a:solidFill>
                  <a:srgbClr val="262324"/>
                </a:solidFill>
                <a:latin typeface="Calibri"/>
                <a:cs typeface="Calibri"/>
              </a:rPr>
              <a:t>adverse </a:t>
            </a:r>
            <a:r>
              <a:rPr sz="1050" dirty="0">
                <a:solidFill>
                  <a:srgbClr val="262324"/>
                </a:solidFill>
                <a:latin typeface="Calibri"/>
                <a:cs typeface="Calibri"/>
              </a:rPr>
              <a:t>experience.</a:t>
            </a:r>
            <a:r>
              <a:rPr sz="1050" spc="210" dirty="0">
                <a:solidFill>
                  <a:srgbClr val="262324"/>
                </a:solidFill>
                <a:latin typeface="Calibri"/>
                <a:cs typeface="Calibri"/>
              </a:rPr>
              <a:t> </a:t>
            </a:r>
            <a:r>
              <a:rPr sz="1050" dirty="0">
                <a:solidFill>
                  <a:srgbClr val="262324"/>
                </a:solidFill>
                <a:latin typeface="Calibri"/>
                <a:cs typeface="Calibri"/>
              </a:rPr>
              <a:t>Water</a:t>
            </a:r>
            <a:r>
              <a:rPr sz="1050" spc="210" dirty="0">
                <a:solidFill>
                  <a:srgbClr val="262324"/>
                </a:solidFill>
                <a:latin typeface="Calibri"/>
                <a:cs typeface="Calibri"/>
              </a:rPr>
              <a:t> </a:t>
            </a:r>
            <a:r>
              <a:rPr sz="1050" dirty="0">
                <a:solidFill>
                  <a:srgbClr val="262324"/>
                </a:solidFill>
                <a:latin typeface="Calibri"/>
                <a:cs typeface="Calibri"/>
              </a:rPr>
              <a:t>and</a:t>
            </a:r>
            <a:r>
              <a:rPr sz="1050" spc="215" dirty="0">
                <a:solidFill>
                  <a:srgbClr val="262324"/>
                </a:solidFill>
                <a:latin typeface="Calibri"/>
                <a:cs typeface="Calibri"/>
              </a:rPr>
              <a:t> </a:t>
            </a:r>
            <a:r>
              <a:rPr sz="1050" dirty="0">
                <a:solidFill>
                  <a:srgbClr val="262324"/>
                </a:solidFill>
                <a:latin typeface="Calibri"/>
                <a:cs typeface="Calibri"/>
              </a:rPr>
              <a:t>people</a:t>
            </a:r>
            <a:r>
              <a:rPr sz="1050" spc="210" dirty="0">
                <a:solidFill>
                  <a:srgbClr val="262324"/>
                </a:solidFill>
                <a:latin typeface="Calibri"/>
                <a:cs typeface="Calibri"/>
              </a:rPr>
              <a:t> </a:t>
            </a:r>
            <a:r>
              <a:rPr sz="1050" dirty="0">
                <a:solidFill>
                  <a:srgbClr val="262324"/>
                </a:solidFill>
                <a:latin typeface="Calibri"/>
                <a:cs typeface="Calibri"/>
              </a:rPr>
              <a:t>mix</a:t>
            </a:r>
            <a:r>
              <a:rPr sz="1050" spc="210" dirty="0">
                <a:solidFill>
                  <a:srgbClr val="262324"/>
                </a:solidFill>
                <a:latin typeface="Calibri"/>
                <a:cs typeface="Calibri"/>
              </a:rPr>
              <a:t> </a:t>
            </a:r>
            <a:r>
              <a:rPr sz="1050" dirty="0">
                <a:solidFill>
                  <a:srgbClr val="262324"/>
                </a:solidFill>
                <a:latin typeface="Calibri"/>
                <a:cs typeface="Calibri"/>
              </a:rPr>
              <a:t>well</a:t>
            </a:r>
            <a:r>
              <a:rPr sz="1050" spc="215" dirty="0">
                <a:solidFill>
                  <a:srgbClr val="262324"/>
                </a:solidFill>
                <a:latin typeface="Calibri"/>
                <a:cs typeface="Calibri"/>
              </a:rPr>
              <a:t> </a:t>
            </a:r>
            <a:r>
              <a:rPr sz="1050" dirty="0">
                <a:solidFill>
                  <a:srgbClr val="262324"/>
                </a:solidFill>
                <a:latin typeface="Calibri"/>
                <a:cs typeface="Calibri"/>
              </a:rPr>
              <a:t>when</a:t>
            </a:r>
            <a:r>
              <a:rPr sz="1050" spc="210" dirty="0">
                <a:solidFill>
                  <a:srgbClr val="262324"/>
                </a:solidFill>
                <a:latin typeface="Calibri"/>
                <a:cs typeface="Calibri"/>
              </a:rPr>
              <a:t> </a:t>
            </a:r>
            <a:r>
              <a:rPr sz="1050" spc="-10" dirty="0">
                <a:solidFill>
                  <a:srgbClr val="262324"/>
                </a:solidFill>
                <a:latin typeface="Calibri"/>
                <a:cs typeface="Calibri"/>
              </a:rPr>
              <a:t>simple </a:t>
            </a:r>
            <a:r>
              <a:rPr sz="1050" dirty="0">
                <a:solidFill>
                  <a:srgbClr val="262324"/>
                </a:solidFill>
                <a:latin typeface="Calibri"/>
                <a:cs typeface="Calibri"/>
              </a:rPr>
              <a:t>precautions</a:t>
            </a:r>
            <a:r>
              <a:rPr sz="1050" spc="60" dirty="0">
                <a:solidFill>
                  <a:srgbClr val="262324"/>
                </a:solidFill>
                <a:latin typeface="Calibri"/>
                <a:cs typeface="Calibri"/>
              </a:rPr>
              <a:t> </a:t>
            </a:r>
            <a:r>
              <a:rPr sz="1050" dirty="0">
                <a:solidFill>
                  <a:srgbClr val="262324"/>
                </a:solidFill>
                <a:latin typeface="Calibri"/>
                <a:cs typeface="Calibri"/>
              </a:rPr>
              <a:t>are</a:t>
            </a:r>
            <a:r>
              <a:rPr sz="1050" spc="65" dirty="0">
                <a:solidFill>
                  <a:srgbClr val="262324"/>
                </a:solidFill>
                <a:latin typeface="Calibri"/>
                <a:cs typeface="Calibri"/>
              </a:rPr>
              <a:t> </a:t>
            </a:r>
            <a:r>
              <a:rPr sz="1050" dirty="0">
                <a:solidFill>
                  <a:srgbClr val="262324"/>
                </a:solidFill>
                <a:latin typeface="Calibri"/>
                <a:cs typeface="Calibri"/>
              </a:rPr>
              <a:t>taken.</a:t>
            </a:r>
            <a:r>
              <a:rPr sz="1050" spc="65" dirty="0">
                <a:solidFill>
                  <a:srgbClr val="262324"/>
                </a:solidFill>
                <a:latin typeface="Calibri"/>
                <a:cs typeface="Calibri"/>
              </a:rPr>
              <a:t> </a:t>
            </a:r>
            <a:r>
              <a:rPr sz="1050" dirty="0">
                <a:solidFill>
                  <a:srgbClr val="262324"/>
                </a:solidFill>
                <a:latin typeface="Calibri"/>
                <a:cs typeface="Calibri"/>
              </a:rPr>
              <a:t>However,</a:t>
            </a:r>
            <a:r>
              <a:rPr sz="1050" spc="65" dirty="0">
                <a:solidFill>
                  <a:srgbClr val="262324"/>
                </a:solidFill>
                <a:latin typeface="Calibri"/>
                <a:cs typeface="Calibri"/>
              </a:rPr>
              <a:t> </a:t>
            </a:r>
            <a:r>
              <a:rPr sz="1050" dirty="0">
                <a:solidFill>
                  <a:srgbClr val="262324"/>
                </a:solidFill>
                <a:latin typeface="Calibri"/>
                <a:cs typeface="Calibri"/>
              </a:rPr>
              <a:t>not</a:t>
            </a:r>
            <a:r>
              <a:rPr sz="1050" spc="65" dirty="0">
                <a:solidFill>
                  <a:srgbClr val="262324"/>
                </a:solidFill>
                <a:latin typeface="Calibri"/>
                <a:cs typeface="Calibri"/>
              </a:rPr>
              <a:t> </a:t>
            </a:r>
            <a:r>
              <a:rPr sz="1050" dirty="0">
                <a:solidFill>
                  <a:srgbClr val="262324"/>
                </a:solidFill>
                <a:latin typeface="Calibri"/>
                <a:cs typeface="Calibri"/>
              </a:rPr>
              <a:t>everyone</a:t>
            </a:r>
            <a:r>
              <a:rPr sz="1050" spc="60" dirty="0">
                <a:solidFill>
                  <a:srgbClr val="262324"/>
                </a:solidFill>
                <a:latin typeface="Calibri"/>
                <a:cs typeface="Calibri"/>
              </a:rPr>
              <a:t> </a:t>
            </a:r>
            <a:r>
              <a:rPr sz="1050" spc="-10" dirty="0">
                <a:solidFill>
                  <a:srgbClr val="262324"/>
                </a:solidFill>
                <a:latin typeface="Calibri"/>
                <a:cs typeface="Calibri"/>
              </a:rPr>
              <a:t>realizes </a:t>
            </a:r>
            <a:r>
              <a:rPr sz="1050" dirty="0">
                <a:solidFill>
                  <a:srgbClr val="262324"/>
                </a:solidFill>
                <a:latin typeface="Calibri"/>
                <a:cs typeface="Calibri"/>
              </a:rPr>
              <a:t>the</a:t>
            </a:r>
            <a:r>
              <a:rPr sz="1050" spc="400" dirty="0">
                <a:solidFill>
                  <a:srgbClr val="262324"/>
                </a:solidFill>
                <a:latin typeface="Calibri"/>
                <a:cs typeface="Calibri"/>
              </a:rPr>
              <a:t> </a:t>
            </a:r>
            <a:r>
              <a:rPr sz="1050" dirty="0">
                <a:solidFill>
                  <a:srgbClr val="262324"/>
                </a:solidFill>
                <a:latin typeface="Calibri"/>
                <a:cs typeface="Calibri"/>
              </a:rPr>
              <a:t>need</a:t>
            </a:r>
            <a:r>
              <a:rPr sz="1050" spc="405" dirty="0">
                <a:solidFill>
                  <a:srgbClr val="262324"/>
                </a:solidFill>
                <a:latin typeface="Calibri"/>
                <a:cs typeface="Calibri"/>
              </a:rPr>
              <a:t> </a:t>
            </a:r>
            <a:r>
              <a:rPr sz="1050" dirty="0">
                <a:solidFill>
                  <a:srgbClr val="262324"/>
                </a:solidFill>
                <a:latin typeface="Calibri"/>
                <a:cs typeface="Calibri"/>
              </a:rPr>
              <a:t>for</a:t>
            </a:r>
            <a:r>
              <a:rPr sz="1050" spc="400" dirty="0">
                <a:solidFill>
                  <a:srgbClr val="262324"/>
                </a:solidFill>
                <a:latin typeface="Calibri"/>
                <a:cs typeface="Calibri"/>
              </a:rPr>
              <a:t> </a:t>
            </a:r>
            <a:r>
              <a:rPr sz="1050" dirty="0">
                <a:solidFill>
                  <a:srgbClr val="262324"/>
                </a:solidFill>
                <a:latin typeface="Calibri"/>
                <a:cs typeface="Calibri"/>
              </a:rPr>
              <a:t>such</a:t>
            </a:r>
            <a:r>
              <a:rPr sz="1050" spc="405" dirty="0">
                <a:solidFill>
                  <a:srgbClr val="262324"/>
                </a:solidFill>
                <a:latin typeface="Calibri"/>
                <a:cs typeface="Calibri"/>
              </a:rPr>
              <a:t> </a:t>
            </a:r>
            <a:r>
              <a:rPr sz="1050" dirty="0">
                <a:solidFill>
                  <a:srgbClr val="262324"/>
                </a:solidFill>
                <a:latin typeface="Calibri"/>
                <a:cs typeface="Calibri"/>
              </a:rPr>
              <a:t>precautions.</a:t>
            </a:r>
            <a:r>
              <a:rPr sz="1050" spc="400" dirty="0">
                <a:solidFill>
                  <a:srgbClr val="262324"/>
                </a:solidFill>
                <a:latin typeface="Calibri"/>
                <a:cs typeface="Calibri"/>
              </a:rPr>
              <a:t> </a:t>
            </a:r>
            <a:r>
              <a:rPr sz="1050" dirty="0">
                <a:solidFill>
                  <a:srgbClr val="262324"/>
                </a:solidFill>
                <a:latin typeface="Calibri"/>
                <a:cs typeface="Calibri"/>
              </a:rPr>
              <a:t>Each</a:t>
            </a:r>
            <a:r>
              <a:rPr sz="1050" spc="405" dirty="0">
                <a:solidFill>
                  <a:srgbClr val="262324"/>
                </a:solidFill>
                <a:latin typeface="Calibri"/>
                <a:cs typeface="Calibri"/>
              </a:rPr>
              <a:t> </a:t>
            </a:r>
            <a:r>
              <a:rPr sz="1050" dirty="0">
                <a:solidFill>
                  <a:srgbClr val="262324"/>
                </a:solidFill>
                <a:latin typeface="Calibri"/>
                <a:cs typeface="Calibri"/>
              </a:rPr>
              <a:t>year,</a:t>
            </a:r>
            <a:r>
              <a:rPr sz="1050" spc="405" dirty="0">
                <a:solidFill>
                  <a:srgbClr val="262324"/>
                </a:solidFill>
                <a:latin typeface="Calibri"/>
                <a:cs typeface="Calibri"/>
              </a:rPr>
              <a:t> </a:t>
            </a:r>
            <a:r>
              <a:rPr sz="1050" spc="-10" dirty="0">
                <a:solidFill>
                  <a:srgbClr val="262324"/>
                </a:solidFill>
                <a:latin typeface="Calibri"/>
                <a:cs typeface="Calibri"/>
              </a:rPr>
              <a:t>several thousand</a:t>
            </a:r>
            <a:r>
              <a:rPr sz="1050" spc="-5" dirty="0">
                <a:solidFill>
                  <a:srgbClr val="262324"/>
                </a:solidFill>
                <a:latin typeface="Calibri"/>
                <a:cs typeface="Calibri"/>
              </a:rPr>
              <a:t> </a:t>
            </a:r>
            <a:r>
              <a:rPr sz="1050" dirty="0">
                <a:solidFill>
                  <a:srgbClr val="262324"/>
                </a:solidFill>
                <a:latin typeface="Calibri"/>
                <a:cs typeface="Calibri"/>
              </a:rPr>
              <a:t>people drown in the </a:t>
            </a:r>
            <a:r>
              <a:rPr sz="1050" spc="-20" dirty="0">
                <a:solidFill>
                  <a:srgbClr val="262324"/>
                </a:solidFill>
                <a:latin typeface="Calibri"/>
                <a:cs typeface="Calibri"/>
              </a:rPr>
              <a:t>United</a:t>
            </a:r>
            <a:r>
              <a:rPr sz="1050" dirty="0">
                <a:solidFill>
                  <a:srgbClr val="262324"/>
                </a:solidFill>
                <a:latin typeface="Calibri"/>
                <a:cs typeface="Calibri"/>
              </a:rPr>
              <a:t> States. </a:t>
            </a:r>
            <a:r>
              <a:rPr sz="1050" spc="-10" dirty="0">
                <a:solidFill>
                  <a:srgbClr val="262324"/>
                </a:solidFill>
                <a:latin typeface="Calibri"/>
                <a:cs typeface="Calibri"/>
              </a:rPr>
              <a:t>Thousands </a:t>
            </a:r>
            <a:r>
              <a:rPr sz="1050" spc="-45" dirty="0">
                <a:solidFill>
                  <a:srgbClr val="262324"/>
                </a:solidFill>
                <a:latin typeface="Calibri"/>
                <a:cs typeface="Calibri"/>
              </a:rPr>
              <a:t>more</a:t>
            </a:r>
            <a:r>
              <a:rPr sz="1050" spc="-5" dirty="0">
                <a:solidFill>
                  <a:srgbClr val="262324"/>
                </a:solidFill>
                <a:latin typeface="Calibri"/>
                <a:cs typeface="Calibri"/>
              </a:rPr>
              <a:t> </a:t>
            </a:r>
            <a:r>
              <a:rPr sz="1050" dirty="0">
                <a:solidFill>
                  <a:srgbClr val="262324"/>
                </a:solidFill>
                <a:latin typeface="Calibri"/>
                <a:cs typeface="Calibri"/>
              </a:rPr>
              <a:t>are </a:t>
            </a:r>
            <a:r>
              <a:rPr sz="1050" spc="-20" dirty="0">
                <a:solidFill>
                  <a:srgbClr val="262324"/>
                </a:solidFill>
                <a:latin typeface="Calibri"/>
                <a:cs typeface="Calibri"/>
              </a:rPr>
              <a:t>taken</a:t>
            </a:r>
            <a:r>
              <a:rPr sz="1050" spc="5" dirty="0">
                <a:solidFill>
                  <a:srgbClr val="262324"/>
                </a:solidFill>
                <a:latin typeface="Calibri"/>
                <a:cs typeface="Calibri"/>
              </a:rPr>
              <a:t> </a:t>
            </a:r>
            <a:r>
              <a:rPr sz="1050" spc="-65" dirty="0">
                <a:solidFill>
                  <a:srgbClr val="262324"/>
                </a:solidFill>
                <a:latin typeface="Calibri"/>
                <a:cs typeface="Calibri"/>
              </a:rPr>
              <a:t>to</a:t>
            </a:r>
            <a:r>
              <a:rPr sz="1050" spc="5" dirty="0">
                <a:solidFill>
                  <a:srgbClr val="262324"/>
                </a:solidFill>
                <a:latin typeface="Calibri"/>
                <a:cs typeface="Calibri"/>
              </a:rPr>
              <a:t> </a:t>
            </a:r>
            <a:r>
              <a:rPr sz="1050" spc="-10" dirty="0">
                <a:solidFill>
                  <a:srgbClr val="262324"/>
                </a:solidFill>
                <a:latin typeface="Calibri"/>
                <a:cs typeface="Calibri"/>
              </a:rPr>
              <a:t>emergency</a:t>
            </a:r>
            <a:r>
              <a:rPr sz="1050" dirty="0">
                <a:solidFill>
                  <a:srgbClr val="262324"/>
                </a:solidFill>
                <a:latin typeface="Calibri"/>
                <a:cs typeface="Calibri"/>
              </a:rPr>
              <a:t> </a:t>
            </a:r>
            <a:r>
              <a:rPr sz="1050" spc="-25" dirty="0">
                <a:solidFill>
                  <a:srgbClr val="262324"/>
                </a:solidFill>
                <a:latin typeface="Calibri"/>
                <a:cs typeface="Calibri"/>
              </a:rPr>
              <a:t>rooms</a:t>
            </a:r>
            <a:r>
              <a:rPr sz="1050" spc="5" dirty="0">
                <a:solidFill>
                  <a:srgbClr val="262324"/>
                </a:solidFill>
                <a:latin typeface="Calibri"/>
                <a:cs typeface="Calibri"/>
              </a:rPr>
              <a:t> </a:t>
            </a:r>
            <a:r>
              <a:rPr sz="1050" spc="-20" dirty="0">
                <a:solidFill>
                  <a:srgbClr val="262324"/>
                </a:solidFill>
                <a:latin typeface="Calibri"/>
                <a:cs typeface="Calibri"/>
              </a:rPr>
              <a:t>due</a:t>
            </a:r>
            <a:r>
              <a:rPr sz="1050" dirty="0">
                <a:solidFill>
                  <a:srgbClr val="262324"/>
                </a:solidFill>
                <a:latin typeface="Calibri"/>
                <a:cs typeface="Calibri"/>
              </a:rPr>
              <a:t> </a:t>
            </a:r>
            <a:r>
              <a:rPr sz="1050" spc="-65" dirty="0">
                <a:solidFill>
                  <a:srgbClr val="262324"/>
                </a:solidFill>
                <a:latin typeface="Calibri"/>
                <a:cs typeface="Calibri"/>
              </a:rPr>
              <a:t>to</a:t>
            </a:r>
            <a:r>
              <a:rPr sz="1050" spc="5" dirty="0">
                <a:solidFill>
                  <a:srgbClr val="262324"/>
                </a:solidFill>
                <a:latin typeface="Calibri"/>
                <a:cs typeface="Calibri"/>
              </a:rPr>
              <a:t> </a:t>
            </a:r>
            <a:r>
              <a:rPr sz="1050" spc="-25" dirty="0">
                <a:solidFill>
                  <a:srgbClr val="262324"/>
                </a:solidFill>
                <a:latin typeface="Calibri"/>
                <a:cs typeface="Calibri"/>
              </a:rPr>
              <a:t>water-</a:t>
            </a:r>
            <a:r>
              <a:rPr sz="1050" spc="-10" dirty="0">
                <a:solidFill>
                  <a:srgbClr val="262324"/>
                </a:solidFill>
                <a:latin typeface="Calibri"/>
                <a:cs typeface="Calibri"/>
              </a:rPr>
              <a:t>related incidents,</a:t>
            </a:r>
            <a:r>
              <a:rPr sz="1050" spc="-15" dirty="0">
                <a:solidFill>
                  <a:srgbClr val="262324"/>
                </a:solidFill>
                <a:latin typeface="Calibri"/>
                <a:cs typeface="Calibri"/>
              </a:rPr>
              <a:t> </a:t>
            </a:r>
            <a:r>
              <a:rPr sz="1050" dirty="0">
                <a:solidFill>
                  <a:srgbClr val="262324"/>
                </a:solidFill>
                <a:latin typeface="Calibri"/>
                <a:cs typeface="Calibri"/>
              </a:rPr>
              <a:t>and</a:t>
            </a:r>
            <a:r>
              <a:rPr sz="1050" spc="-10" dirty="0">
                <a:solidFill>
                  <a:srgbClr val="262324"/>
                </a:solidFill>
                <a:latin typeface="Calibri"/>
                <a:cs typeface="Calibri"/>
              </a:rPr>
              <a:t> </a:t>
            </a:r>
            <a:r>
              <a:rPr sz="1050" spc="-40" dirty="0">
                <a:solidFill>
                  <a:srgbClr val="262324"/>
                </a:solidFill>
                <a:latin typeface="Calibri"/>
                <a:cs typeface="Calibri"/>
              </a:rPr>
              <a:t>not</a:t>
            </a:r>
            <a:r>
              <a:rPr sz="1050" spc="-15" dirty="0">
                <a:solidFill>
                  <a:srgbClr val="262324"/>
                </a:solidFill>
                <a:latin typeface="Calibri"/>
                <a:cs typeface="Calibri"/>
              </a:rPr>
              <a:t> </a:t>
            </a:r>
            <a:r>
              <a:rPr sz="1050" dirty="0">
                <a:solidFill>
                  <a:srgbClr val="262324"/>
                </a:solidFill>
                <a:latin typeface="Calibri"/>
                <a:cs typeface="Calibri"/>
              </a:rPr>
              <a:t>all</a:t>
            </a:r>
            <a:r>
              <a:rPr sz="1050" spc="-10" dirty="0">
                <a:solidFill>
                  <a:srgbClr val="262324"/>
                </a:solidFill>
                <a:latin typeface="Calibri"/>
                <a:cs typeface="Calibri"/>
              </a:rPr>
              <a:t> </a:t>
            </a:r>
            <a:r>
              <a:rPr sz="1050" spc="-20" dirty="0">
                <a:solidFill>
                  <a:srgbClr val="262324"/>
                </a:solidFill>
                <a:latin typeface="Calibri"/>
                <a:cs typeface="Calibri"/>
              </a:rPr>
              <a:t>of</a:t>
            </a:r>
            <a:r>
              <a:rPr sz="1050" spc="-10" dirty="0">
                <a:solidFill>
                  <a:srgbClr val="262324"/>
                </a:solidFill>
                <a:latin typeface="Calibri"/>
                <a:cs typeface="Calibri"/>
              </a:rPr>
              <a:t> those</a:t>
            </a:r>
            <a:r>
              <a:rPr sz="1050" spc="-15" dirty="0">
                <a:solidFill>
                  <a:srgbClr val="262324"/>
                </a:solidFill>
                <a:latin typeface="Calibri"/>
                <a:cs typeface="Calibri"/>
              </a:rPr>
              <a:t> </a:t>
            </a:r>
            <a:r>
              <a:rPr sz="1050" spc="-10" dirty="0">
                <a:solidFill>
                  <a:srgbClr val="262324"/>
                </a:solidFill>
                <a:latin typeface="Calibri"/>
                <a:cs typeface="Calibri"/>
              </a:rPr>
              <a:t>people </a:t>
            </a:r>
            <a:r>
              <a:rPr sz="1050" spc="-20" dirty="0">
                <a:solidFill>
                  <a:srgbClr val="262324"/>
                </a:solidFill>
                <a:latin typeface="Calibri"/>
                <a:cs typeface="Calibri"/>
              </a:rPr>
              <a:t>completely</a:t>
            </a:r>
            <a:r>
              <a:rPr sz="1050" spc="-10" dirty="0">
                <a:solidFill>
                  <a:srgbClr val="262324"/>
                </a:solidFill>
                <a:latin typeface="Calibri"/>
                <a:cs typeface="Calibri"/>
              </a:rPr>
              <a:t> recover. </a:t>
            </a:r>
            <a:r>
              <a:rPr sz="1050" dirty="0">
                <a:solidFill>
                  <a:srgbClr val="262324"/>
                </a:solidFill>
                <a:latin typeface="Calibri"/>
                <a:cs typeface="Calibri"/>
              </a:rPr>
              <a:t>Thousands</a:t>
            </a:r>
            <a:r>
              <a:rPr sz="1050" spc="285" dirty="0">
                <a:solidFill>
                  <a:srgbClr val="262324"/>
                </a:solidFill>
                <a:latin typeface="Calibri"/>
                <a:cs typeface="Calibri"/>
              </a:rPr>
              <a:t> </a:t>
            </a:r>
            <a:r>
              <a:rPr sz="1050" dirty="0">
                <a:solidFill>
                  <a:srgbClr val="262324"/>
                </a:solidFill>
                <a:latin typeface="Calibri"/>
                <a:cs typeface="Calibri"/>
              </a:rPr>
              <a:t>of</a:t>
            </a:r>
            <a:r>
              <a:rPr sz="1050" spc="285" dirty="0">
                <a:solidFill>
                  <a:srgbClr val="262324"/>
                </a:solidFill>
                <a:latin typeface="Calibri"/>
                <a:cs typeface="Calibri"/>
              </a:rPr>
              <a:t> </a:t>
            </a:r>
            <a:r>
              <a:rPr sz="1050" dirty="0">
                <a:solidFill>
                  <a:srgbClr val="262324"/>
                </a:solidFill>
                <a:latin typeface="Calibri"/>
                <a:cs typeface="Calibri"/>
              </a:rPr>
              <a:t>others</a:t>
            </a:r>
            <a:r>
              <a:rPr sz="1050" spc="290" dirty="0">
                <a:solidFill>
                  <a:srgbClr val="262324"/>
                </a:solidFill>
                <a:latin typeface="Calibri"/>
                <a:cs typeface="Calibri"/>
              </a:rPr>
              <a:t> </a:t>
            </a:r>
            <a:r>
              <a:rPr sz="1050" dirty="0">
                <a:solidFill>
                  <a:srgbClr val="262324"/>
                </a:solidFill>
                <a:latin typeface="Calibri"/>
                <a:cs typeface="Calibri"/>
              </a:rPr>
              <a:t>are</a:t>
            </a:r>
            <a:r>
              <a:rPr sz="1050" spc="285" dirty="0">
                <a:solidFill>
                  <a:srgbClr val="262324"/>
                </a:solidFill>
                <a:latin typeface="Calibri"/>
                <a:cs typeface="Calibri"/>
              </a:rPr>
              <a:t> </a:t>
            </a:r>
            <a:r>
              <a:rPr sz="1050" dirty="0">
                <a:solidFill>
                  <a:srgbClr val="262324"/>
                </a:solidFill>
                <a:latin typeface="Calibri"/>
                <a:cs typeface="Calibri"/>
              </a:rPr>
              <a:t>saved</a:t>
            </a:r>
            <a:r>
              <a:rPr sz="1050" spc="290" dirty="0">
                <a:solidFill>
                  <a:srgbClr val="262324"/>
                </a:solidFill>
                <a:latin typeface="Calibri"/>
                <a:cs typeface="Calibri"/>
              </a:rPr>
              <a:t> </a:t>
            </a:r>
            <a:r>
              <a:rPr sz="1050" dirty="0">
                <a:solidFill>
                  <a:srgbClr val="262324"/>
                </a:solidFill>
                <a:latin typeface="Calibri"/>
                <a:cs typeface="Calibri"/>
              </a:rPr>
              <a:t>from</a:t>
            </a:r>
            <a:r>
              <a:rPr sz="1050" spc="285" dirty="0">
                <a:solidFill>
                  <a:srgbClr val="262324"/>
                </a:solidFill>
                <a:latin typeface="Calibri"/>
                <a:cs typeface="Calibri"/>
              </a:rPr>
              <a:t> </a:t>
            </a:r>
            <a:r>
              <a:rPr sz="1050" dirty="0">
                <a:solidFill>
                  <a:srgbClr val="262324"/>
                </a:solidFill>
                <a:latin typeface="Calibri"/>
                <a:cs typeface="Calibri"/>
              </a:rPr>
              <a:t>injury</a:t>
            </a:r>
            <a:r>
              <a:rPr sz="1050" spc="285" dirty="0">
                <a:solidFill>
                  <a:srgbClr val="262324"/>
                </a:solidFill>
                <a:latin typeface="Calibri"/>
                <a:cs typeface="Calibri"/>
              </a:rPr>
              <a:t> </a:t>
            </a:r>
            <a:r>
              <a:rPr sz="1050" dirty="0">
                <a:solidFill>
                  <a:srgbClr val="262324"/>
                </a:solidFill>
                <a:latin typeface="Calibri"/>
                <a:cs typeface="Calibri"/>
              </a:rPr>
              <a:t>by</a:t>
            </a:r>
            <a:r>
              <a:rPr sz="1050" spc="290" dirty="0">
                <a:solidFill>
                  <a:srgbClr val="262324"/>
                </a:solidFill>
                <a:latin typeface="Calibri"/>
                <a:cs typeface="Calibri"/>
              </a:rPr>
              <a:t> </a:t>
            </a:r>
            <a:r>
              <a:rPr sz="1050" spc="-10" dirty="0">
                <a:solidFill>
                  <a:srgbClr val="262324"/>
                </a:solidFill>
                <a:latin typeface="Calibri"/>
                <a:cs typeface="Calibri"/>
              </a:rPr>
              <a:t>alert </a:t>
            </a:r>
            <a:r>
              <a:rPr sz="1050" dirty="0">
                <a:solidFill>
                  <a:srgbClr val="262324"/>
                </a:solidFill>
                <a:latin typeface="Calibri"/>
                <a:cs typeface="Calibri"/>
              </a:rPr>
              <a:t>lifeguards</a:t>
            </a:r>
            <a:r>
              <a:rPr sz="1050" spc="-45" dirty="0">
                <a:solidFill>
                  <a:srgbClr val="262324"/>
                </a:solidFill>
                <a:latin typeface="Calibri"/>
                <a:cs typeface="Calibri"/>
              </a:rPr>
              <a:t> </a:t>
            </a:r>
            <a:r>
              <a:rPr sz="1050" dirty="0">
                <a:solidFill>
                  <a:srgbClr val="262324"/>
                </a:solidFill>
                <a:latin typeface="Calibri"/>
                <a:cs typeface="Calibri"/>
              </a:rPr>
              <a:t>or</a:t>
            </a:r>
            <a:r>
              <a:rPr sz="1050" spc="-40" dirty="0">
                <a:solidFill>
                  <a:srgbClr val="262324"/>
                </a:solidFill>
                <a:latin typeface="Calibri"/>
                <a:cs typeface="Calibri"/>
              </a:rPr>
              <a:t> </a:t>
            </a:r>
            <a:r>
              <a:rPr sz="1050" spc="-25" dirty="0">
                <a:solidFill>
                  <a:srgbClr val="262324"/>
                </a:solidFill>
                <a:latin typeface="Calibri"/>
                <a:cs typeface="Calibri"/>
              </a:rPr>
              <a:t>other</a:t>
            </a:r>
            <a:r>
              <a:rPr sz="1050" spc="-35" dirty="0">
                <a:solidFill>
                  <a:srgbClr val="262324"/>
                </a:solidFill>
                <a:latin typeface="Calibri"/>
                <a:cs typeface="Calibri"/>
              </a:rPr>
              <a:t> </a:t>
            </a:r>
            <a:r>
              <a:rPr sz="1050" spc="-10" dirty="0">
                <a:solidFill>
                  <a:srgbClr val="262324"/>
                </a:solidFill>
                <a:latin typeface="Calibri"/>
                <a:cs typeface="Calibri"/>
              </a:rPr>
              <a:t>rescuers.</a:t>
            </a:r>
            <a:endParaRPr sz="1050">
              <a:latin typeface="Calibri"/>
              <a:cs typeface="Calibri"/>
            </a:endParaRPr>
          </a:p>
        </p:txBody>
      </p:sp>
      <p:sp>
        <p:nvSpPr>
          <p:cNvPr id="8" name="object 8">
            <a:extLst>
              <a:ext uri="{FF2B5EF4-FFF2-40B4-BE49-F238E27FC236}">
                <a16:creationId xmlns:a16="http://schemas.microsoft.com/office/drawing/2014/main" id="{3D564ABC-8A8A-2BC0-C54E-54476D56379C}"/>
              </a:ext>
            </a:extLst>
          </p:cNvPr>
          <p:cNvSpPr txBox="1"/>
          <p:nvPr/>
        </p:nvSpPr>
        <p:spPr>
          <a:xfrm>
            <a:off x="769216" y="5497866"/>
            <a:ext cx="3015615" cy="712470"/>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262324"/>
                </a:solidFill>
                <a:latin typeface="Trebuchet MS"/>
                <a:cs typeface="Trebuchet MS"/>
              </a:rPr>
              <a:t>“Drowning</a:t>
            </a:r>
            <a:r>
              <a:rPr sz="1500" b="1" i="1" spc="55" dirty="0">
                <a:solidFill>
                  <a:srgbClr val="262324"/>
                </a:solidFill>
                <a:latin typeface="Trebuchet MS"/>
                <a:cs typeface="Trebuchet MS"/>
              </a:rPr>
              <a:t> </a:t>
            </a:r>
            <a:r>
              <a:rPr sz="1500" b="1" i="1" dirty="0">
                <a:solidFill>
                  <a:srgbClr val="262324"/>
                </a:solidFill>
                <a:latin typeface="Trebuchet MS"/>
                <a:cs typeface="Trebuchet MS"/>
              </a:rPr>
              <a:t>is</a:t>
            </a:r>
            <a:r>
              <a:rPr sz="1500" b="1" i="1" spc="60" dirty="0">
                <a:solidFill>
                  <a:srgbClr val="262324"/>
                </a:solidFill>
                <a:latin typeface="Trebuchet MS"/>
                <a:cs typeface="Trebuchet MS"/>
              </a:rPr>
              <a:t> </a:t>
            </a:r>
            <a:r>
              <a:rPr sz="1500" b="1" i="1" dirty="0">
                <a:solidFill>
                  <a:srgbClr val="262324"/>
                </a:solidFill>
                <a:latin typeface="Trebuchet MS"/>
                <a:cs typeface="Trebuchet MS"/>
              </a:rPr>
              <a:t>an</a:t>
            </a:r>
            <a:r>
              <a:rPr sz="1500" b="1" i="1" spc="60" dirty="0">
                <a:solidFill>
                  <a:srgbClr val="262324"/>
                </a:solidFill>
                <a:latin typeface="Trebuchet MS"/>
                <a:cs typeface="Trebuchet MS"/>
              </a:rPr>
              <a:t> </a:t>
            </a:r>
            <a:r>
              <a:rPr sz="1500" b="1" i="1" dirty="0">
                <a:solidFill>
                  <a:srgbClr val="262324"/>
                </a:solidFill>
                <a:latin typeface="Trebuchet MS"/>
                <a:cs typeface="Trebuchet MS"/>
              </a:rPr>
              <a:t>unlovely</a:t>
            </a:r>
            <a:r>
              <a:rPr sz="1500" b="1" i="1" spc="55" dirty="0">
                <a:solidFill>
                  <a:srgbClr val="262324"/>
                </a:solidFill>
                <a:latin typeface="Trebuchet MS"/>
                <a:cs typeface="Trebuchet MS"/>
              </a:rPr>
              <a:t> </a:t>
            </a:r>
            <a:r>
              <a:rPr sz="1500" b="1" i="1" spc="-10" dirty="0">
                <a:solidFill>
                  <a:srgbClr val="262324"/>
                </a:solidFill>
                <a:latin typeface="Trebuchet MS"/>
                <a:cs typeface="Trebuchet MS"/>
              </a:rPr>
              <a:t>thing.”</a:t>
            </a:r>
            <a:endParaRPr sz="1500">
              <a:latin typeface="Trebuchet MS"/>
              <a:cs typeface="Trebuchet MS"/>
            </a:endParaRPr>
          </a:p>
          <a:p>
            <a:pPr marL="880744" marR="5080" indent="757555">
              <a:lnSpc>
                <a:spcPct val="111100"/>
              </a:lnSpc>
              <a:spcBef>
                <a:spcPts val="810"/>
              </a:spcBef>
            </a:pPr>
            <a:r>
              <a:rPr sz="1050" dirty="0">
                <a:solidFill>
                  <a:srgbClr val="262324"/>
                </a:solidFill>
                <a:latin typeface="Lucida Sans"/>
                <a:cs typeface="Lucida Sans"/>
              </a:rPr>
              <a:t>—Wilbert</a:t>
            </a:r>
            <a:r>
              <a:rPr sz="1050" spc="-30" dirty="0">
                <a:solidFill>
                  <a:srgbClr val="262324"/>
                </a:solidFill>
                <a:latin typeface="Lucida Sans"/>
                <a:cs typeface="Lucida Sans"/>
              </a:rPr>
              <a:t> </a:t>
            </a:r>
            <a:r>
              <a:rPr sz="1050" spc="-10" dirty="0">
                <a:solidFill>
                  <a:srgbClr val="262324"/>
                </a:solidFill>
                <a:latin typeface="Lucida Sans"/>
                <a:cs typeface="Lucida Sans"/>
              </a:rPr>
              <a:t>Longfellow, </a:t>
            </a:r>
            <a:r>
              <a:rPr sz="1050" dirty="0">
                <a:solidFill>
                  <a:srgbClr val="262324"/>
                </a:solidFill>
                <a:latin typeface="Lucida Sans"/>
                <a:cs typeface="Lucida Sans"/>
              </a:rPr>
              <a:t>early</a:t>
            </a:r>
            <a:r>
              <a:rPr sz="1050" spc="-50" dirty="0">
                <a:solidFill>
                  <a:srgbClr val="262324"/>
                </a:solidFill>
                <a:latin typeface="Lucida Sans"/>
                <a:cs typeface="Lucida Sans"/>
              </a:rPr>
              <a:t> </a:t>
            </a:r>
            <a:r>
              <a:rPr sz="1050" spc="75" dirty="0">
                <a:solidFill>
                  <a:srgbClr val="262324"/>
                </a:solidFill>
                <a:latin typeface="Lucida Sans"/>
                <a:cs typeface="Lucida Sans"/>
              </a:rPr>
              <a:t>BSA</a:t>
            </a:r>
            <a:r>
              <a:rPr sz="1050" spc="-50" dirty="0">
                <a:solidFill>
                  <a:srgbClr val="262324"/>
                </a:solidFill>
                <a:latin typeface="Lucida Sans"/>
                <a:cs typeface="Lucida Sans"/>
              </a:rPr>
              <a:t> </a:t>
            </a:r>
            <a:r>
              <a:rPr sz="1050" dirty="0">
                <a:solidFill>
                  <a:srgbClr val="262324"/>
                </a:solidFill>
                <a:latin typeface="Lucida Sans"/>
                <a:cs typeface="Lucida Sans"/>
              </a:rPr>
              <a:t>water</a:t>
            </a:r>
            <a:r>
              <a:rPr sz="1050" spc="-50" dirty="0">
                <a:solidFill>
                  <a:srgbClr val="262324"/>
                </a:solidFill>
                <a:latin typeface="Lucida Sans"/>
                <a:cs typeface="Lucida Sans"/>
              </a:rPr>
              <a:t> </a:t>
            </a:r>
            <a:r>
              <a:rPr sz="1050" spc="-10" dirty="0">
                <a:solidFill>
                  <a:srgbClr val="262324"/>
                </a:solidFill>
                <a:latin typeface="Lucida Sans"/>
                <a:cs typeface="Lucida Sans"/>
              </a:rPr>
              <a:t>safety</a:t>
            </a:r>
            <a:r>
              <a:rPr sz="1050" spc="-50" dirty="0">
                <a:solidFill>
                  <a:srgbClr val="262324"/>
                </a:solidFill>
                <a:latin typeface="Lucida Sans"/>
                <a:cs typeface="Lucida Sans"/>
              </a:rPr>
              <a:t> </a:t>
            </a:r>
            <a:r>
              <a:rPr sz="1050" spc="-20" dirty="0">
                <a:solidFill>
                  <a:srgbClr val="262324"/>
                </a:solidFill>
                <a:latin typeface="Lucida Sans"/>
                <a:cs typeface="Lucida Sans"/>
              </a:rPr>
              <a:t>consultant</a:t>
            </a:r>
            <a:endParaRPr sz="1050">
              <a:latin typeface="Lucida Sans"/>
              <a:cs typeface="Lucida Sans"/>
            </a:endParaRPr>
          </a:p>
        </p:txBody>
      </p:sp>
      <p:sp>
        <p:nvSpPr>
          <p:cNvPr id="9" name="object 9">
            <a:extLst>
              <a:ext uri="{FF2B5EF4-FFF2-40B4-BE49-F238E27FC236}">
                <a16:creationId xmlns:a16="http://schemas.microsoft.com/office/drawing/2014/main" id="{032E0E14-2336-BA41-DCC0-39ED0149A93B}"/>
              </a:ext>
            </a:extLst>
          </p:cNvPr>
          <p:cNvSpPr txBox="1"/>
          <p:nvPr/>
        </p:nvSpPr>
        <p:spPr>
          <a:xfrm>
            <a:off x="730305" y="6413587"/>
            <a:ext cx="3054985" cy="558800"/>
          </a:xfrm>
          <a:prstGeom prst="rect">
            <a:avLst/>
          </a:prstGeom>
        </p:spPr>
        <p:txBody>
          <a:bodyPr vert="horz" wrap="square" lIns="0" tIns="12700" rIns="0" bIns="0" rtlCol="0">
            <a:spAutoFit/>
          </a:bodyPr>
          <a:lstStyle/>
          <a:p>
            <a:pPr marL="12700" marR="5080" algn="just">
              <a:lnSpc>
                <a:spcPct val="111100"/>
              </a:lnSpc>
              <a:spcBef>
                <a:spcPts val="100"/>
              </a:spcBef>
            </a:pPr>
            <a:r>
              <a:rPr sz="1050" spc="-40" dirty="0">
                <a:solidFill>
                  <a:srgbClr val="262324"/>
                </a:solidFill>
                <a:latin typeface="Calibri"/>
                <a:cs typeface="Calibri"/>
              </a:rPr>
              <a:t>Two</a:t>
            </a:r>
            <a:r>
              <a:rPr sz="1050" spc="-10" dirty="0">
                <a:solidFill>
                  <a:srgbClr val="262324"/>
                </a:solidFill>
                <a:latin typeface="Calibri"/>
                <a:cs typeface="Calibri"/>
              </a:rPr>
              <a:t> </a:t>
            </a:r>
            <a:r>
              <a:rPr sz="1050" spc="-35" dirty="0">
                <a:solidFill>
                  <a:srgbClr val="262324"/>
                </a:solidFill>
                <a:latin typeface="Calibri"/>
                <a:cs typeface="Calibri"/>
              </a:rPr>
              <a:t>unfortunate</a:t>
            </a:r>
            <a:r>
              <a:rPr sz="1050" spc="-10" dirty="0">
                <a:solidFill>
                  <a:srgbClr val="262324"/>
                </a:solidFill>
                <a:latin typeface="Calibri"/>
                <a:cs typeface="Calibri"/>
              </a:rPr>
              <a:t> </a:t>
            </a:r>
            <a:r>
              <a:rPr sz="1050" dirty="0">
                <a:solidFill>
                  <a:srgbClr val="262324"/>
                </a:solidFill>
                <a:latin typeface="Calibri"/>
                <a:cs typeface="Calibri"/>
              </a:rPr>
              <a:t>tragedies</a:t>
            </a:r>
            <a:r>
              <a:rPr sz="1050" spc="-10" dirty="0">
                <a:solidFill>
                  <a:srgbClr val="262324"/>
                </a:solidFill>
                <a:latin typeface="Calibri"/>
                <a:cs typeface="Calibri"/>
              </a:rPr>
              <a:t> dramatically</a:t>
            </a:r>
            <a:r>
              <a:rPr sz="1050" spc="-5" dirty="0">
                <a:solidFill>
                  <a:srgbClr val="262324"/>
                </a:solidFill>
                <a:latin typeface="Calibri"/>
                <a:cs typeface="Calibri"/>
              </a:rPr>
              <a:t> </a:t>
            </a:r>
            <a:r>
              <a:rPr sz="1050" spc="-10" dirty="0">
                <a:solidFill>
                  <a:srgbClr val="262324"/>
                </a:solidFill>
                <a:latin typeface="Calibri"/>
                <a:cs typeface="Calibri"/>
              </a:rPr>
              <a:t>illustrate </a:t>
            </a:r>
            <a:r>
              <a:rPr sz="1050" spc="-20" dirty="0">
                <a:solidFill>
                  <a:srgbClr val="262324"/>
                </a:solidFill>
                <a:latin typeface="Calibri"/>
                <a:cs typeface="Calibri"/>
              </a:rPr>
              <a:t>how</a:t>
            </a:r>
            <a:r>
              <a:rPr sz="1050" spc="-10" dirty="0">
                <a:solidFill>
                  <a:srgbClr val="262324"/>
                </a:solidFill>
                <a:latin typeface="Calibri"/>
                <a:cs typeface="Calibri"/>
              </a:rPr>
              <a:t> </a:t>
            </a:r>
            <a:r>
              <a:rPr sz="1050" spc="-25" dirty="0">
                <a:solidFill>
                  <a:srgbClr val="262324"/>
                </a:solidFill>
                <a:latin typeface="Calibri"/>
                <a:cs typeface="Calibri"/>
              </a:rPr>
              <a:t>the </a:t>
            </a:r>
            <a:r>
              <a:rPr sz="1050" spc="-10" dirty="0">
                <a:solidFill>
                  <a:srgbClr val="262324"/>
                </a:solidFill>
                <a:latin typeface="Calibri"/>
                <a:cs typeface="Calibri"/>
              </a:rPr>
              <a:t>public at </a:t>
            </a:r>
            <a:r>
              <a:rPr sz="1050" dirty="0">
                <a:solidFill>
                  <a:srgbClr val="262324"/>
                </a:solidFill>
                <a:latin typeface="Calibri"/>
                <a:cs typeface="Calibri"/>
              </a:rPr>
              <a:t>large</a:t>
            </a:r>
            <a:r>
              <a:rPr sz="1050" spc="-5" dirty="0">
                <a:solidFill>
                  <a:srgbClr val="262324"/>
                </a:solidFill>
                <a:latin typeface="Calibri"/>
                <a:cs typeface="Calibri"/>
              </a:rPr>
              <a:t> </a:t>
            </a:r>
            <a:r>
              <a:rPr sz="1050" spc="-20" dirty="0">
                <a:solidFill>
                  <a:srgbClr val="262324"/>
                </a:solidFill>
                <a:latin typeface="Calibri"/>
                <a:cs typeface="Calibri"/>
              </a:rPr>
              <a:t>sometimes</a:t>
            </a:r>
            <a:r>
              <a:rPr sz="1050" spc="-10" dirty="0">
                <a:solidFill>
                  <a:srgbClr val="262324"/>
                </a:solidFill>
                <a:latin typeface="Calibri"/>
                <a:cs typeface="Calibri"/>
              </a:rPr>
              <a:t> </a:t>
            </a:r>
            <a:r>
              <a:rPr sz="1050" spc="-20" dirty="0">
                <a:solidFill>
                  <a:srgbClr val="262324"/>
                </a:solidFill>
                <a:latin typeface="Calibri"/>
                <a:cs typeface="Calibri"/>
              </a:rPr>
              <a:t>underestimates</a:t>
            </a:r>
            <a:r>
              <a:rPr sz="1050" spc="-10" dirty="0">
                <a:solidFill>
                  <a:srgbClr val="262324"/>
                </a:solidFill>
                <a:latin typeface="Calibri"/>
                <a:cs typeface="Calibri"/>
              </a:rPr>
              <a:t> </a:t>
            </a:r>
            <a:r>
              <a:rPr sz="1050" spc="-40" dirty="0">
                <a:solidFill>
                  <a:srgbClr val="262324"/>
                </a:solidFill>
                <a:latin typeface="Calibri"/>
                <a:cs typeface="Calibri"/>
              </a:rPr>
              <a:t>the</a:t>
            </a:r>
            <a:r>
              <a:rPr sz="1050" spc="-5" dirty="0">
                <a:solidFill>
                  <a:srgbClr val="262324"/>
                </a:solidFill>
                <a:latin typeface="Calibri"/>
                <a:cs typeface="Calibri"/>
              </a:rPr>
              <a:t> </a:t>
            </a:r>
            <a:r>
              <a:rPr sz="1050" spc="-10" dirty="0">
                <a:solidFill>
                  <a:srgbClr val="262324"/>
                </a:solidFill>
                <a:latin typeface="Calibri"/>
                <a:cs typeface="Calibri"/>
              </a:rPr>
              <a:t>danger in </a:t>
            </a:r>
            <a:r>
              <a:rPr sz="1050" spc="-50" dirty="0">
                <a:solidFill>
                  <a:srgbClr val="262324"/>
                </a:solidFill>
                <a:latin typeface="Calibri"/>
                <a:cs typeface="Calibri"/>
              </a:rPr>
              <a:t>a</a:t>
            </a:r>
            <a:r>
              <a:rPr sz="1050" spc="-10" dirty="0">
                <a:solidFill>
                  <a:srgbClr val="262324"/>
                </a:solidFill>
                <a:latin typeface="Calibri"/>
                <a:cs typeface="Calibri"/>
              </a:rPr>
              <a:t> seemingly</a:t>
            </a:r>
            <a:r>
              <a:rPr sz="1050" spc="-5" dirty="0">
                <a:solidFill>
                  <a:srgbClr val="262324"/>
                </a:solidFill>
                <a:latin typeface="Calibri"/>
                <a:cs typeface="Calibri"/>
              </a:rPr>
              <a:t> </a:t>
            </a:r>
            <a:r>
              <a:rPr sz="1050" spc="-10" dirty="0">
                <a:solidFill>
                  <a:srgbClr val="262324"/>
                </a:solidFill>
                <a:latin typeface="Calibri"/>
                <a:cs typeface="Calibri"/>
              </a:rPr>
              <a:t>benign</a:t>
            </a:r>
            <a:r>
              <a:rPr sz="1050" dirty="0">
                <a:solidFill>
                  <a:srgbClr val="262324"/>
                </a:solidFill>
                <a:latin typeface="Calibri"/>
                <a:cs typeface="Calibri"/>
              </a:rPr>
              <a:t> </a:t>
            </a:r>
            <a:r>
              <a:rPr sz="1050" spc="-10" dirty="0">
                <a:solidFill>
                  <a:srgbClr val="262324"/>
                </a:solidFill>
                <a:latin typeface="Calibri"/>
                <a:cs typeface="Calibri"/>
              </a:rPr>
              <a:t>situation.</a:t>
            </a:r>
            <a:endParaRPr sz="1050">
              <a:latin typeface="Calibri"/>
              <a:cs typeface="Calibri"/>
            </a:endParaRPr>
          </a:p>
        </p:txBody>
      </p:sp>
      <p:sp>
        <p:nvSpPr>
          <p:cNvPr id="10" name="object 10">
            <a:extLst>
              <a:ext uri="{FF2B5EF4-FFF2-40B4-BE49-F238E27FC236}">
                <a16:creationId xmlns:a16="http://schemas.microsoft.com/office/drawing/2014/main" id="{C988A46D-258A-A027-FF15-272583B9C51C}"/>
              </a:ext>
            </a:extLst>
          </p:cNvPr>
          <p:cNvSpPr txBox="1"/>
          <p:nvPr/>
        </p:nvSpPr>
        <p:spPr>
          <a:xfrm>
            <a:off x="730305" y="7129810"/>
            <a:ext cx="3054985" cy="23368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A</a:t>
            </a:r>
            <a:r>
              <a:rPr sz="1050" spc="100" dirty="0">
                <a:solidFill>
                  <a:srgbClr val="262324"/>
                </a:solidFill>
                <a:latin typeface="Calibri"/>
                <a:cs typeface="Calibri"/>
              </a:rPr>
              <a:t> </a:t>
            </a:r>
            <a:r>
              <a:rPr sz="1050" dirty="0">
                <a:solidFill>
                  <a:srgbClr val="262324"/>
                </a:solidFill>
                <a:latin typeface="Calibri"/>
                <a:cs typeface="Calibri"/>
              </a:rPr>
              <a:t>mother</a:t>
            </a:r>
            <a:r>
              <a:rPr sz="1050" spc="105" dirty="0">
                <a:solidFill>
                  <a:srgbClr val="262324"/>
                </a:solidFill>
                <a:latin typeface="Calibri"/>
                <a:cs typeface="Calibri"/>
              </a:rPr>
              <a:t> </a:t>
            </a:r>
            <a:r>
              <a:rPr sz="1050" dirty="0">
                <a:solidFill>
                  <a:srgbClr val="262324"/>
                </a:solidFill>
                <a:latin typeface="Calibri"/>
                <a:cs typeface="Calibri"/>
              </a:rPr>
              <a:t>arranged</a:t>
            </a:r>
            <a:r>
              <a:rPr sz="1050" spc="105" dirty="0">
                <a:solidFill>
                  <a:srgbClr val="262324"/>
                </a:solidFill>
                <a:latin typeface="Calibri"/>
                <a:cs typeface="Calibri"/>
              </a:rPr>
              <a:t> </a:t>
            </a:r>
            <a:r>
              <a:rPr sz="1050" dirty="0">
                <a:solidFill>
                  <a:srgbClr val="262324"/>
                </a:solidFill>
                <a:latin typeface="Calibri"/>
                <a:cs typeface="Calibri"/>
              </a:rPr>
              <a:t>to</a:t>
            </a:r>
            <a:r>
              <a:rPr sz="1050" spc="105" dirty="0">
                <a:solidFill>
                  <a:srgbClr val="262324"/>
                </a:solidFill>
                <a:latin typeface="Calibri"/>
                <a:cs typeface="Calibri"/>
              </a:rPr>
              <a:t> </a:t>
            </a:r>
            <a:r>
              <a:rPr sz="1050" dirty="0">
                <a:solidFill>
                  <a:srgbClr val="262324"/>
                </a:solidFill>
                <a:latin typeface="Calibri"/>
                <a:cs typeface="Calibri"/>
              </a:rPr>
              <a:t>chaperone</a:t>
            </a:r>
            <a:r>
              <a:rPr sz="1050" spc="105" dirty="0">
                <a:solidFill>
                  <a:srgbClr val="262324"/>
                </a:solidFill>
                <a:latin typeface="Calibri"/>
                <a:cs typeface="Calibri"/>
              </a:rPr>
              <a:t> </a:t>
            </a:r>
            <a:r>
              <a:rPr sz="1050" dirty="0">
                <a:solidFill>
                  <a:srgbClr val="262324"/>
                </a:solidFill>
                <a:latin typeface="Calibri"/>
                <a:cs typeface="Calibri"/>
              </a:rPr>
              <a:t>a</a:t>
            </a:r>
            <a:r>
              <a:rPr sz="1050" spc="105" dirty="0">
                <a:solidFill>
                  <a:srgbClr val="262324"/>
                </a:solidFill>
                <a:latin typeface="Calibri"/>
                <a:cs typeface="Calibri"/>
              </a:rPr>
              <a:t> </a:t>
            </a:r>
            <a:r>
              <a:rPr sz="1050" dirty="0">
                <a:solidFill>
                  <a:srgbClr val="262324"/>
                </a:solidFill>
                <a:latin typeface="Calibri"/>
                <a:cs typeface="Calibri"/>
              </a:rPr>
              <a:t>group</a:t>
            </a:r>
            <a:r>
              <a:rPr sz="1050" spc="105" dirty="0">
                <a:solidFill>
                  <a:srgbClr val="262324"/>
                </a:solidFill>
                <a:latin typeface="Calibri"/>
                <a:cs typeface="Calibri"/>
              </a:rPr>
              <a:t> </a:t>
            </a:r>
            <a:r>
              <a:rPr sz="1050" dirty="0">
                <a:solidFill>
                  <a:srgbClr val="262324"/>
                </a:solidFill>
                <a:latin typeface="Calibri"/>
                <a:cs typeface="Calibri"/>
              </a:rPr>
              <a:t>of</a:t>
            </a:r>
            <a:r>
              <a:rPr sz="1050" spc="105" dirty="0">
                <a:solidFill>
                  <a:srgbClr val="262324"/>
                </a:solidFill>
                <a:latin typeface="Calibri"/>
                <a:cs typeface="Calibri"/>
              </a:rPr>
              <a:t> </a:t>
            </a:r>
            <a:r>
              <a:rPr sz="1050" spc="-10" dirty="0">
                <a:solidFill>
                  <a:srgbClr val="262324"/>
                </a:solidFill>
                <a:latin typeface="Calibri"/>
                <a:cs typeface="Calibri"/>
              </a:rPr>
              <a:t>teenaged </a:t>
            </a:r>
            <a:r>
              <a:rPr sz="1050" dirty="0">
                <a:solidFill>
                  <a:srgbClr val="262324"/>
                </a:solidFill>
                <a:latin typeface="Calibri"/>
                <a:cs typeface="Calibri"/>
              </a:rPr>
              <a:t>girls</a:t>
            </a:r>
            <a:r>
              <a:rPr sz="1050" spc="135" dirty="0">
                <a:solidFill>
                  <a:srgbClr val="262324"/>
                </a:solidFill>
                <a:latin typeface="Calibri"/>
                <a:cs typeface="Calibri"/>
              </a:rPr>
              <a:t> </a:t>
            </a:r>
            <a:r>
              <a:rPr sz="1050" dirty="0">
                <a:solidFill>
                  <a:srgbClr val="262324"/>
                </a:solidFill>
                <a:latin typeface="Calibri"/>
                <a:cs typeface="Calibri"/>
              </a:rPr>
              <a:t>at</a:t>
            </a:r>
            <a:r>
              <a:rPr sz="1050" spc="140" dirty="0">
                <a:solidFill>
                  <a:srgbClr val="262324"/>
                </a:solidFill>
                <a:latin typeface="Calibri"/>
                <a:cs typeface="Calibri"/>
              </a:rPr>
              <a:t> </a:t>
            </a:r>
            <a:r>
              <a:rPr sz="1050" dirty="0">
                <a:solidFill>
                  <a:srgbClr val="262324"/>
                </a:solidFill>
                <a:latin typeface="Calibri"/>
                <a:cs typeface="Calibri"/>
              </a:rPr>
              <a:t>an</a:t>
            </a:r>
            <a:r>
              <a:rPr sz="1050" spc="140" dirty="0">
                <a:solidFill>
                  <a:srgbClr val="262324"/>
                </a:solidFill>
                <a:latin typeface="Calibri"/>
                <a:cs typeface="Calibri"/>
              </a:rPr>
              <a:t> </a:t>
            </a:r>
            <a:r>
              <a:rPr sz="1050" dirty="0">
                <a:solidFill>
                  <a:srgbClr val="262324"/>
                </a:solidFill>
                <a:latin typeface="Calibri"/>
                <a:cs typeface="Calibri"/>
              </a:rPr>
              <a:t>overnight</a:t>
            </a:r>
            <a:r>
              <a:rPr sz="1050" spc="140" dirty="0">
                <a:solidFill>
                  <a:srgbClr val="262324"/>
                </a:solidFill>
                <a:latin typeface="Calibri"/>
                <a:cs typeface="Calibri"/>
              </a:rPr>
              <a:t> </a:t>
            </a:r>
            <a:r>
              <a:rPr sz="1050" dirty="0">
                <a:solidFill>
                  <a:srgbClr val="262324"/>
                </a:solidFill>
                <a:latin typeface="Calibri"/>
                <a:cs typeface="Calibri"/>
              </a:rPr>
              <a:t>stay</a:t>
            </a:r>
            <a:r>
              <a:rPr sz="1050" spc="140" dirty="0">
                <a:solidFill>
                  <a:srgbClr val="262324"/>
                </a:solidFill>
                <a:latin typeface="Calibri"/>
                <a:cs typeface="Calibri"/>
              </a:rPr>
              <a:t> </a:t>
            </a:r>
            <a:r>
              <a:rPr sz="1050" dirty="0">
                <a:solidFill>
                  <a:srgbClr val="262324"/>
                </a:solidFill>
                <a:latin typeface="Calibri"/>
                <a:cs typeface="Calibri"/>
              </a:rPr>
              <a:t>at</a:t>
            </a:r>
            <a:r>
              <a:rPr sz="1050" spc="140" dirty="0">
                <a:solidFill>
                  <a:srgbClr val="262324"/>
                </a:solidFill>
                <a:latin typeface="Calibri"/>
                <a:cs typeface="Calibri"/>
              </a:rPr>
              <a:t> </a:t>
            </a:r>
            <a:r>
              <a:rPr sz="1050" dirty="0">
                <a:solidFill>
                  <a:srgbClr val="262324"/>
                </a:solidFill>
                <a:latin typeface="Calibri"/>
                <a:cs typeface="Calibri"/>
              </a:rPr>
              <a:t>a</a:t>
            </a:r>
            <a:r>
              <a:rPr sz="1050" spc="140" dirty="0">
                <a:solidFill>
                  <a:srgbClr val="262324"/>
                </a:solidFill>
                <a:latin typeface="Calibri"/>
                <a:cs typeface="Calibri"/>
              </a:rPr>
              <a:t> </a:t>
            </a:r>
            <a:r>
              <a:rPr sz="1050" dirty="0">
                <a:solidFill>
                  <a:srgbClr val="262324"/>
                </a:solidFill>
                <a:latin typeface="Calibri"/>
                <a:cs typeface="Calibri"/>
              </a:rPr>
              <a:t>hotel</a:t>
            </a:r>
            <a:r>
              <a:rPr sz="1050" spc="135" dirty="0">
                <a:solidFill>
                  <a:srgbClr val="262324"/>
                </a:solidFill>
                <a:latin typeface="Calibri"/>
                <a:cs typeface="Calibri"/>
              </a:rPr>
              <a:t> </a:t>
            </a:r>
            <a:r>
              <a:rPr sz="1050" dirty="0">
                <a:solidFill>
                  <a:srgbClr val="262324"/>
                </a:solidFill>
                <a:latin typeface="Calibri"/>
                <a:cs typeface="Calibri"/>
              </a:rPr>
              <a:t>as</a:t>
            </a:r>
            <a:r>
              <a:rPr sz="1050" spc="140" dirty="0">
                <a:solidFill>
                  <a:srgbClr val="262324"/>
                </a:solidFill>
                <a:latin typeface="Calibri"/>
                <a:cs typeface="Calibri"/>
              </a:rPr>
              <a:t> </a:t>
            </a:r>
            <a:r>
              <a:rPr sz="1050" dirty="0">
                <a:solidFill>
                  <a:srgbClr val="262324"/>
                </a:solidFill>
                <a:latin typeface="Calibri"/>
                <a:cs typeface="Calibri"/>
              </a:rPr>
              <a:t>a</a:t>
            </a:r>
            <a:r>
              <a:rPr sz="1050" spc="140" dirty="0">
                <a:solidFill>
                  <a:srgbClr val="262324"/>
                </a:solidFill>
                <a:latin typeface="Calibri"/>
                <a:cs typeface="Calibri"/>
              </a:rPr>
              <a:t> </a:t>
            </a:r>
            <a:r>
              <a:rPr sz="1050" dirty="0">
                <a:solidFill>
                  <a:srgbClr val="262324"/>
                </a:solidFill>
                <a:latin typeface="Calibri"/>
                <a:cs typeface="Calibri"/>
              </a:rPr>
              <a:t>treat</a:t>
            </a:r>
            <a:r>
              <a:rPr sz="1050" spc="140" dirty="0">
                <a:solidFill>
                  <a:srgbClr val="262324"/>
                </a:solidFill>
                <a:latin typeface="Calibri"/>
                <a:cs typeface="Calibri"/>
              </a:rPr>
              <a:t> </a:t>
            </a:r>
            <a:r>
              <a:rPr sz="1050" dirty="0">
                <a:solidFill>
                  <a:srgbClr val="262324"/>
                </a:solidFill>
                <a:latin typeface="Calibri"/>
                <a:cs typeface="Calibri"/>
              </a:rPr>
              <a:t>for</a:t>
            </a:r>
            <a:r>
              <a:rPr sz="1050" spc="140" dirty="0">
                <a:solidFill>
                  <a:srgbClr val="262324"/>
                </a:solidFill>
                <a:latin typeface="Calibri"/>
                <a:cs typeface="Calibri"/>
              </a:rPr>
              <a:t> </a:t>
            </a:r>
            <a:r>
              <a:rPr sz="1050" spc="-25" dirty="0">
                <a:solidFill>
                  <a:srgbClr val="262324"/>
                </a:solidFill>
                <a:latin typeface="Calibri"/>
                <a:cs typeface="Calibri"/>
              </a:rPr>
              <a:t>her </a:t>
            </a:r>
            <a:r>
              <a:rPr sz="1050" spc="-20" dirty="0">
                <a:solidFill>
                  <a:srgbClr val="262324"/>
                </a:solidFill>
                <a:latin typeface="Calibri"/>
                <a:cs typeface="Calibri"/>
              </a:rPr>
              <a:t>daughter’s</a:t>
            </a:r>
            <a:r>
              <a:rPr sz="1050" spc="5" dirty="0">
                <a:solidFill>
                  <a:srgbClr val="262324"/>
                </a:solidFill>
                <a:latin typeface="Calibri"/>
                <a:cs typeface="Calibri"/>
              </a:rPr>
              <a:t> </a:t>
            </a:r>
            <a:r>
              <a:rPr sz="1050" spc="-25" dirty="0">
                <a:solidFill>
                  <a:srgbClr val="262324"/>
                </a:solidFill>
                <a:latin typeface="Calibri"/>
                <a:cs typeface="Calibri"/>
              </a:rPr>
              <a:t>birthday.</a:t>
            </a:r>
            <a:r>
              <a:rPr sz="1050" spc="5" dirty="0">
                <a:solidFill>
                  <a:srgbClr val="262324"/>
                </a:solidFill>
                <a:latin typeface="Calibri"/>
                <a:cs typeface="Calibri"/>
              </a:rPr>
              <a:t> </a:t>
            </a:r>
            <a:r>
              <a:rPr sz="1050" dirty="0">
                <a:solidFill>
                  <a:srgbClr val="262324"/>
                </a:solidFill>
                <a:latin typeface="Calibri"/>
                <a:cs typeface="Calibri"/>
              </a:rPr>
              <a:t>While</a:t>
            </a:r>
            <a:r>
              <a:rPr sz="1050" spc="5" dirty="0">
                <a:solidFill>
                  <a:srgbClr val="262324"/>
                </a:solidFill>
                <a:latin typeface="Calibri"/>
                <a:cs typeface="Calibri"/>
              </a:rPr>
              <a:t> </a:t>
            </a:r>
            <a:r>
              <a:rPr sz="1050" spc="-10" dirty="0">
                <a:solidFill>
                  <a:srgbClr val="262324"/>
                </a:solidFill>
                <a:latin typeface="Calibri"/>
                <a:cs typeface="Calibri"/>
              </a:rPr>
              <a:t>the</a:t>
            </a:r>
            <a:r>
              <a:rPr sz="1050" spc="5" dirty="0">
                <a:solidFill>
                  <a:srgbClr val="262324"/>
                </a:solidFill>
                <a:latin typeface="Calibri"/>
                <a:cs typeface="Calibri"/>
              </a:rPr>
              <a:t> </a:t>
            </a:r>
            <a:r>
              <a:rPr sz="1050" dirty="0">
                <a:solidFill>
                  <a:srgbClr val="262324"/>
                </a:solidFill>
                <a:latin typeface="Calibri"/>
                <a:cs typeface="Calibri"/>
              </a:rPr>
              <a:t>group</a:t>
            </a:r>
            <a:r>
              <a:rPr sz="1050" spc="5" dirty="0">
                <a:solidFill>
                  <a:srgbClr val="262324"/>
                </a:solidFill>
                <a:latin typeface="Calibri"/>
                <a:cs typeface="Calibri"/>
              </a:rPr>
              <a:t> </a:t>
            </a:r>
            <a:r>
              <a:rPr sz="1050" dirty="0">
                <a:solidFill>
                  <a:srgbClr val="262324"/>
                </a:solidFill>
                <a:latin typeface="Calibri"/>
                <a:cs typeface="Calibri"/>
              </a:rPr>
              <a:t>was</a:t>
            </a:r>
            <a:r>
              <a:rPr sz="1050" spc="10" dirty="0">
                <a:solidFill>
                  <a:srgbClr val="262324"/>
                </a:solidFill>
                <a:latin typeface="Calibri"/>
                <a:cs typeface="Calibri"/>
              </a:rPr>
              <a:t> </a:t>
            </a:r>
            <a:r>
              <a:rPr sz="1050" dirty="0">
                <a:solidFill>
                  <a:srgbClr val="262324"/>
                </a:solidFill>
                <a:latin typeface="Calibri"/>
                <a:cs typeface="Calibri"/>
              </a:rPr>
              <a:t>using</a:t>
            </a:r>
            <a:r>
              <a:rPr sz="1050" spc="5" dirty="0">
                <a:solidFill>
                  <a:srgbClr val="262324"/>
                </a:solidFill>
                <a:latin typeface="Calibri"/>
                <a:cs typeface="Calibri"/>
              </a:rPr>
              <a:t> </a:t>
            </a:r>
            <a:r>
              <a:rPr sz="1050" spc="-10" dirty="0">
                <a:solidFill>
                  <a:srgbClr val="262324"/>
                </a:solidFill>
                <a:latin typeface="Calibri"/>
                <a:cs typeface="Calibri"/>
              </a:rPr>
              <a:t>the</a:t>
            </a:r>
            <a:r>
              <a:rPr sz="1050" spc="5" dirty="0">
                <a:solidFill>
                  <a:srgbClr val="262324"/>
                </a:solidFill>
                <a:latin typeface="Calibri"/>
                <a:cs typeface="Calibri"/>
              </a:rPr>
              <a:t> </a:t>
            </a:r>
            <a:r>
              <a:rPr sz="1050" spc="-10" dirty="0">
                <a:solidFill>
                  <a:srgbClr val="262324"/>
                </a:solidFill>
                <a:latin typeface="Calibri"/>
                <a:cs typeface="Calibri"/>
              </a:rPr>
              <a:t>hotel </a:t>
            </a:r>
            <a:r>
              <a:rPr sz="1050" spc="-30" dirty="0">
                <a:solidFill>
                  <a:srgbClr val="262324"/>
                </a:solidFill>
                <a:latin typeface="Calibri"/>
                <a:cs typeface="Calibri"/>
              </a:rPr>
              <a:t>pool,</a:t>
            </a:r>
            <a:r>
              <a:rPr sz="1050" spc="-25" dirty="0">
                <a:solidFill>
                  <a:srgbClr val="262324"/>
                </a:solidFill>
                <a:latin typeface="Calibri"/>
                <a:cs typeface="Calibri"/>
              </a:rPr>
              <a:t> </a:t>
            </a:r>
            <a:r>
              <a:rPr sz="1050" spc="-40" dirty="0">
                <a:solidFill>
                  <a:srgbClr val="262324"/>
                </a:solidFill>
                <a:latin typeface="Calibri"/>
                <a:cs typeface="Calibri"/>
              </a:rPr>
              <a:t>the</a:t>
            </a:r>
            <a:r>
              <a:rPr sz="1050" spc="-10" dirty="0">
                <a:solidFill>
                  <a:srgbClr val="262324"/>
                </a:solidFill>
                <a:latin typeface="Calibri"/>
                <a:cs typeface="Calibri"/>
              </a:rPr>
              <a:t> </a:t>
            </a:r>
            <a:r>
              <a:rPr sz="1050" spc="-30" dirty="0">
                <a:solidFill>
                  <a:srgbClr val="262324"/>
                </a:solidFill>
                <a:latin typeface="Calibri"/>
                <a:cs typeface="Calibri"/>
              </a:rPr>
              <a:t>daughter,</a:t>
            </a:r>
            <a:r>
              <a:rPr sz="1050" spc="-15" dirty="0">
                <a:solidFill>
                  <a:srgbClr val="262324"/>
                </a:solidFill>
                <a:latin typeface="Calibri"/>
                <a:cs typeface="Calibri"/>
              </a:rPr>
              <a:t> </a:t>
            </a:r>
            <a:r>
              <a:rPr sz="1050" spc="-30" dirty="0">
                <a:solidFill>
                  <a:srgbClr val="262324"/>
                </a:solidFill>
                <a:latin typeface="Calibri"/>
                <a:cs typeface="Calibri"/>
              </a:rPr>
              <a:t>who</a:t>
            </a:r>
            <a:r>
              <a:rPr sz="1050" spc="-10" dirty="0">
                <a:solidFill>
                  <a:srgbClr val="262324"/>
                </a:solidFill>
                <a:latin typeface="Calibri"/>
                <a:cs typeface="Calibri"/>
              </a:rPr>
              <a:t> could </a:t>
            </a:r>
            <a:r>
              <a:rPr sz="1050" spc="-60" dirty="0">
                <a:solidFill>
                  <a:srgbClr val="262324"/>
                </a:solidFill>
                <a:latin typeface="Calibri"/>
                <a:cs typeface="Calibri"/>
              </a:rPr>
              <a:t>not</a:t>
            </a:r>
            <a:r>
              <a:rPr sz="1050" dirty="0">
                <a:solidFill>
                  <a:srgbClr val="262324"/>
                </a:solidFill>
                <a:latin typeface="Calibri"/>
                <a:cs typeface="Calibri"/>
              </a:rPr>
              <a:t> </a:t>
            </a:r>
            <a:r>
              <a:rPr sz="1050" spc="-20" dirty="0">
                <a:solidFill>
                  <a:srgbClr val="262324"/>
                </a:solidFill>
                <a:latin typeface="Calibri"/>
                <a:cs typeface="Calibri"/>
              </a:rPr>
              <a:t>swim,</a:t>
            </a:r>
            <a:r>
              <a:rPr sz="1050" spc="-10" dirty="0">
                <a:solidFill>
                  <a:srgbClr val="262324"/>
                </a:solidFill>
                <a:latin typeface="Calibri"/>
                <a:cs typeface="Calibri"/>
              </a:rPr>
              <a:t> </a:t>
            </a:r>
            <a:r>
              <a:rPr sz="1050" spc="-35" dirty="0">
                <a:solidFill>
                  <a:srgbClr val="262324"/>
                </a:solidFill>
                <a:latin typeface="Calibri"/>
                <a:cs typeface="Calibri"/>
              </a:rPr>
              <a:t>moved</a:t>
            </a:r>
            <a:r>
              <a:rPr sz="1050" spc="-15" dirty="0">
                <a:solidFill>
                  <a:srgbClr val="262324"/>
                </a:solidFill>
                <a:latin typeface="Calibri"/>
                <a:cs typeface="Calibri"/>
              </a:rPr>
              <a:t> </a:t>
            </a:r>
            <a:r>
              <a:rPr sz="1050" spc="-35" dirty="0">
                <a:solidFill>
                  <a:srgbClr val="262324"/>
                </a:solidFill>
                <a:latin typeface="Calibri"/>
                <a:cs typeface="Calibri"/>
              </a:rPr>
              <a:t>into</a:t>
            </a:r>
            <a:r>
              <a:rPr sz="1050" spc="-10" dirty="0">
                <a:solidFill>
                  <a:srgbClr val="262324"/>
                </a:solidFill>
                <a:latin typeface="Calibri"/>
                <a:cs typeface="Calibri"/>
              </a:rPr>
              <a:t> water </a:t>
            </a:r>
            <a:r>
              <a:rPr sz="1050" dirty="0">
                <a:solidFill>
                  <a:srgbClr val="262324"/>
                </a:solidFill>
                <a:latin typeface="Calibri"/>
                <a:cs typeface="Calibri"/>
              </a:rPr>
              <a:t>over</a:t>
            </a:r>
            <a:r>
              <a:rPr sz="1050" spc="40" dirty="0">
                <a:solidFill>
                  <a:srgbClr val="262324"/>
                </a:solidFill>
                <a:latin typeface="Calibri"/>
                <a:cs typeface="Calibri"/>
              </a:rPr>
              <a:t> </a:t>
            </a:r>
            <a:r>
              <a:rPr sz="1050" dirty="0">
                <a:solidFill>
                  <a:srgbClr val="262324"/>
                </a:solidFill>
                <a:latin typeface="Calibri"/>
                <a:cs typeface="Calibri"/>
              </a:rPr>
              <a:t>her</a:t>
            </a:r>
            <a:r>
              <a:rPr sz="1050" spc="40" dirty="0">
                <a:solidFill>
                  <a:srgbClr val="262324"/>
                </a:solidFill>
                <a:latin typeface="Calibri"/>
                <a:cs typeface="Calibri"/>
              </a:rPr>
              <a:t> </a:t>
            </a:r>
            <a:r>
              <a:rPr sz="1050" dirty="0">
                <a:solidFill>
                  <a:srgbClr val="262324"/>
                </a:solidFill>
                <a:latin typeface="Calibri"/>
                <a:cs typeface="Calibri"/>
              </a:rPr>
              <a:t>head.</a:t>
            </a:r>
            <a:r>
              <a:rPr sz="1050" spc="40" dirty="0">
                <a:solidFill>
                  <a:srgbClr val="262324"/>
                </a:solidFill>
                <a:latin typeface="Calibri"/>
                <a:cs typeface="Calibri"/>
              </a:rPr>
              <a:t> </a:t>
            </a:r>
            <a:r>
              <a:rPr sz="1050" dirty="0">
                <a:solidFill>
                  <a:srgbClr val="262324"/>
                </a:solidFill>
                <a:latin typeface="Calibri"/>
                <a:cs typeface="Calibri"/>
              </a:rPr>
              <a:t>The</a:t>
            </a:r>
            <a:r>
              <a:rPr sz="1050" spc="40" dirty="0">
                <a:solidFill>
                  <a:srgbClr val="262324"/>
                </a:solidFill>
                <a:latin typeface="Calibri"/>
                <a:cs typeface="Calibri"/>
              </a:rPr>
              <a:t> </a:t>
            </a:r>
            <a:r>
              <a:rPr sz="1050" spc="-20" dirty="0">
                <a:solidFill>
                  <a:srgbClr val="262324"/>
                </a:solidFill>
                <a:latin typeface="Calibri"/>
                <a:cs typeface="Calibri"/>
              </a:rPr>
              <a:t>mother</a:t>
            </a:r>
            <a:r>
              <a:rPr sz="1050" spc="40" dirty="0">
                <a:solidFill>
                  <a:srgbClr val="262324"/>
                </a:solidFill>
                <a:latin typeface="Calibri"/>
                <a:cs typeface="Calibri"/>
              </a:rPr>
              <a:t> </a:t>
            </a:r>
            <a:r>
              <a:rPr sz="1050" dirty="0">
                <a:solidFill>
                  <a:srgbClr val="262324"/>
                </a:solidFill>
                <a:latin typeface="Calibri"/>
                <a:cs typeface="Calibri"/>
              </a:rPr>
              <a:t>noticed</a:t>
            </a:r>
            <a:r>
              <a:rPr sz="1050" spc="40" dirty="0">
                <a:solidFill>
                  <a:srgbClr val="262324"/>
                </a:solidFill>
                <a:latin typeface="Calibri"/>
                <a:cs typeface="Calibri"/>
              </a:rPr>
              <a:t> </a:t>
            </a:r>
            <a:r>
              <a:rPr sz="1050" dirty="0">
                <a:solidFill>
                  <a:srgbClr val="262324"/>
                </a:solidFill>
                <a:latin typeface="Calibri"/>
                <a:cs typeface="Calibri"/>
              </a:rPr>
              <a:t>the</a:t>
            </a:r>
            <a:r>
              <a:rPr sz="1050" spc="40" dirty="0">
                <a:solidFill>
                  <a:srgbClr val="262324"/>
                </a:solidFill>
                <a:latin typeface="Calibri"/>
                <a:cs typeface="Calibri"/>
              </a:rPr>
              <a:t> </a:t>
            </a:r>
            <a:r>
              <a:rPr sz="1050" dirty="0">
                <a:solidFill>
                  <a:srgbClr val="262324"/>
                </a:solidFill>
                <a:latin typeface="Calibri"/>
                <a:cs typeface="Calibri"/>
              </a:rPr>
              <a:t>daughter</a:t>
            </a:r>
            <a:r>
              <a:rPr sz="1050" spc="40" dirty="0">
                <a:solidFill>
                  <a:srgbClr val="262324"/>
                </a:solidFill>
                <a:latin typeface="Calibri"/>
                <a:cs typeface="Calibri"/>
              </a:rPr>
              <a:t> </a:t>
            </a:r>
            <a:r>
              <a:rPr sz="1050" spc="-10" dirty="0">
                <a:solidFill>
                  <a:srgbClr val="262324"/>
                </a:solidFill>
                <a:latin typeface="Calibri"/>
                <a:cs typeface="Calibri"/>
              </a:rPr>
              <a:t>acting </a:t>
            </a:r>
            <a:r>
              <a:rPr sz="1050" dirty="0">
                <a:solidFill>
                  <a:srgbClr val="262324"/>
                </a:solidFill>
                <a:latin typeface="Calibri"/>
                <a:cs typeface="Calibri"/>
              </a:rPr>
              <a:t>strangely</a:t>
            </a:r>
            <a:r>
              <a:rPr sz="1050" spc="-5" dirty="0">
                <a:solidFill>
                  <a:srgbClr val="262324"/>
                </a:solidFill>
                <a:latin typeface="Calibri"/>
                <a:cs typeface="Calibri"/>
              </a:rPr>
              <a:t> </a:t>
            </a:r>
            <a:r>
              <a:rPr sz="1050" dirty="0">
                <a:solidFill>
                  <a:srgbClr val="262324"/>
                </a:solidFill>
                <a:latin typeface="Calibri"/>
                <a:cs typeface="Calibri"/>
              </a:rPr>
              <a:t>and </a:t>
            </a:r>
            <a:r>
              <a:rPr sz="1050" spc="-20" dirty="0">
                <a:solidFill>
                  <a:srgbClr val="262324"/>
                </a:solidFill>
                <a:latin typeface="Calibri"/>
                <a:cs typeface="Calibri"/>
              </a:rPr>
              <a:t>jumped</a:t>
            </a:r>
            <a:r>
              <a:rPr sz="1050" dirty="0">
                <a:solidFill>
                  <a:srgbClr val="262324"/>
                </a:solidFill>
                <a:latin typeface="Calibri"/>
                <a:cs typeface="Calibri"/>
              </a:rPr>
              <a:t> into</a:t>
            </a:r>
            <a:r>
              <a:rPr sz="1050" spc="-5" dirty="0">
                <a:solidFill>
                  <a:srgbClr val="262324"/>
                </a:solidFill>
                <a:latin typeface="Calibri"/>
                <a:cs typeface="Calibri"/>
              </a:rPr>
              <a:t> </a:t>
            </a:r>
            <a:r>
              <a:rPr sz="1050" dirty="0">
                <a:solidFill>
                  <a:srgbClr val="262324"/>
                </a:solidFill>
                <a:latin typeface="Calibri"/>
                <a:cs typeface="Calibri"/>
              </a:rPr>
              <a:t>the water when</a:t>
            </a:r>
            <a:r>
              <a:rPr sz="1050" spc="-5" dirty="0">
                <a:solidFill>
                  <a:srgbClr val="262324"/>
                </a:solidFill>
                <a:latin typeface="Calibri"/>
                <a:cs typeface="Calibri"/>
              </a:rPr>
              <a:t> </a:t>
            </a:r>
            <a:r>
              <a:rPr sz="1050" dirty="0">
                <a:solidFill>
                  <a:srgbClr val="262324"/>
                </a:solidFill>
                <a:latin typeface="Calibri"/>
                <a:cs typeface="Calibri"/>
              </a:rPr>
              <a:t>the </a:t>
            </a:r>
            <a:r>
              <a:rPr sz="1050" spc="-10" dirty="0">
                <a:solidFill>
                  <a:srgbClr val="262324"/>
                </a:solidFill>
                <a:latin typeface="Calibri"/>
                <a:cs typeface="Calibri"/>
              </a:rPr>
              <a:t>daughter </a:t>
            </a:r>
            <a:r>
              <a:rPr sz="1050" spc="-40" dirty="0">
                <a:solidFill>
                  <a:srgbClr val="262324"/>
                </a:solidFill>
                <a:latin typeface="Calibri"/>
                <a:cs typeface="Calibri"/>
              </a:rPr>
              <a:t>did</a:t>
            </a:r>
            <a:r>
              <a:rPr sz="1050" spc="-20" dirty="0">
                <a:solidFill>
                  <a:srgbClr val="262324"/>
                </a:solidFill>
                <a:latin typeface="Calibri"/>
                <a:cs typeface="Calibri"/>
              </a:rPr>
              <a:t> </a:t>
            </a:r>
            <a:r>
              <a:rPr sz="1050" spc="-65" dirty="0">
                <a:solidFill>
                  <a:srgbClr val="262324"/>
                </a:solidFill>
                <a:latin typeface="Calibri"/>
                <a:cs typeface="Calibri"/>
              </a:rPr>
              <a:t>not</a:t>
            </a:r>
            <a:r>
              <a:rPr sz="1050" spc="5" dirty="0">
                <a:solidFill>
                  <a:srgbClr val="262324"/>
                </a:solidFill>
                <a:latin typeface="Calibri"/>
                <a:cs typeface="Calibri"/>
              </a:rPr>
              <a:t> </a:t>
            </a:r>
            <a:r>
              <a:rPr sz="1050" spc="-20" dirty="0">
                <a:solidFill>
                  <a:srgbClr val="262324"/>
                </a:solidFill>
                <a:latin typeface="Calibri"/>
                <a:cs typeface="Calibri"/>
              </a:rPr>
              <a:t>respond</a:t>
            </a:r>
            <a:r>
              <a:rPr sz="1050" spc="-15" dirty="0">
                <a:solidFill>
                  <a:srgbClr val="262324"/>
                </a:solidFill>
                <a:latin typeface="Calibri"/>
                <a:cs typeface="Calibri"/>
              </a:rPr>
              <a:t> </a:t>
            </a:r>
            <a:r>
              <a:rPr sz="1050" spc="-90" dirty="0">
                <a:solidFill>
                  <a:srgbClr val="262324"/>
                </a:solidFill>
                <a:latin typeface="Calibri"/>
                <a:cs typeface="Calibri"/>
              </a:rPr>
              <a:t>to</a:t>
            </a:r>
            <a:r>
              <a:rPr sz="1050" spc="30" dirty="0">
                <a:solidFill>
                  <a:srgbClr val="262324"/>
                </a:solidFill>
                <a:latin typeface="Calibri"/>
                <a:cs typeface="Calibri"/>
              </a:rPr>
              <a:t> </a:t>
            </a:r>
            <a:r>
              <a:rPr sz="1050" spc="-20" dirty="0">
                <a:solidFill>
                  <a:srgbClr val="262324"/>
                </a:solidFill>
                <a:latin typeface="Calibri"/>
                <a:cs typeface="Calibri"/>
              </a:rPr>
              <a:t>her</a:t>
            </a:r>
            <a:r>
              <a:rPr sz="1050" spc="5" dirty="0">
                <a:solidFill>
                  <a:srgbClr val="262324"/>
                </a:solidFill>
                <a:latin typeface="Calibri"/>
                <a:cs typeface="Calibri"/>
              </a:rPr>
              <a:t> </a:t>
            </a:r>
            <a:r>
              <a:rPr sz="1050" dirty="0">
                <a:solidFill>
                  <a:srgbClr val="262324"/>
                </a:solidFill>
                <a:latin typeface="Calibri"/>
                <a:cs typeface="Calibri"/>
              </a:rPr>
              <a:t>calls. </a:t>
            </a:r>
            <a:r>
              <a:rPr sz="1050" spc="-10" dirty="0">
                <a:solidFill>
                  <a:srgbClr val="262324"/>
                </a:solidFill>
                <a:latin typeface="Calibri"/>
                <a:cs typeface="Calibri"/>
              </a:rPr>
              <a:t>The</a:t>
            </a:r>
            <a:r>
              <a:rPr sz="1050" dirty="0">
                <a:solidFill>
                  <a:srgbClr val="262324"/>
                </a:solidFill>
                <a:latin typeface="Calibri"/>
                <a:cs typeface="Calibri"/>
              </a:rPr>
              <a:t> </a:t>
            </a:r>
            <a:r>
              <a:rPr sz="1050" spc="-55" dirty="0">
                <a:solidFill>
                  <a:srgbClr val="262324"/>
                </a:solidFill>
                <a:latin typeface="Calibri"/>
                <a:cs typeface="Calibri"/>
              </a:rPr>
              <a:t>mother,</a:t>
            </a:r>
            <a:r>
              <a:rPr sz="1050" dirty="0">
                <a:solidFill>
                  <a:srgbClr val="262324"/>
                </a:solidFill>
                <a:latin typeface="Calibri"/>
                <a:cs typeface="Calibri"/>
              </a:rPr>
              <a:t> as</a:t>
            </a:r>
            <a:r>
              <a:rPr sz="1050" spc="5" dirty="0">
                <a:solidFill>
                  <a:srgbClr val="262324"/>
                </a:solidFill>
                <a:latin typeface="Calibri"/>
                <a:cs typeface="Calibri"/>
              </a:rPr>
              <a:t> </a:t>
            </a:r>
            <a:r>
              <a:rPr sz="1050" spc="-20" dirty="0">
                <a:solidFill>
                  <a:srgbClr val="262324"/>
                </a:solidFill>
                <a:latin typeface="Calibri"/>
                <a:cs typeface="Calibri"/>
              </a:rPr>
              <a:t>her</a:t>
            </a:r>
            <a:r>
              <a:rPr sz="1050" dirty="0">
                <a:solidFill>
                  <a:srgbClr val="262324"/>
                </a:solidFill>
                <a:latin typeface="Calibri"/>
                <a:cs typeface="Calibri"/>
              </a:rPr>
              <a:t> </a:t>
            </a:r>
            <a:r>
              <a:rPr sz="1050" spc="-40" dirty="0">
                <a:solidFill>
                  <a:srgbClr val="262324"/>
                </a:solidFill>
                <a:latin typeface="Calibri"/>
                <a:cs typeface="Calibri"/>
              </a:rPr>
              <a:t>feet</a:t>
            </a:r>
            <a:r>
              <a:rPr sz="1050" dirty="0">
                <a:solidFill>
                  <a:srgbClr val="262324"/>
                </a:solidFill>
                <a:latin typeface="Calibri"/>
                <a:cs typeface="Calibri"/>
              </a:rPr>
              <a:t> </a:t>
            </a:r>
            <a:r>
              <a:rPr sz="1050" spc="-45" dirty="0">
                <a:solidFill>
                  <a:srgbClr val="262324"/>
                </a:solidFill>
                <a:latin typeface="Calibri"/>
                <a:cs typeface="Calibri"/>
              </a:rPr>
              <a:t>hit</a:t>
            </a:r>
            <a:r>
              <a:rPr sz="1050" dirty="0">
                <a:solidFill>
                  <a:srgbClr val="262324"/>
                </a:solidFill>
                <a:latin typeface="Calibri"/>
                <a:cs typeface="Calibri"/>
              </a:rPr>
              <a:t> </a:t>
            </a:r>
            <a:r>
              <a:rPr sz="1050" spc="-25" dirty="0">
                <a:solidFill>
                  <a:srgbClr val="262324"/>
                </a:solidFill>
                <a:latin typeface="Calibri"/>
                <a:cs typeface="Calibri"/>
              </a:rPr>
              <a:t>the </a:t>
            </a:r>
            <a:r>
              <a:rPr sz="1050" spc="-35" dirty="0">
                <a:solidFill>
                  <a:srgbClr val="262324"/>
                </a:solidFill>
                <a:latin typeface="Calibri"/>
                <a:cs typeface="Calibri"/>
              </a:rPr>
              <a:t>bottom,</a:t>
            </a:r>
            <a:r>
              <a:rPr sz="1050" dirty="0">
                <a:solidFill>
                  <a:srgbClr val="262324"/>
                </a:solidFill>
                <a:latin typeface="Calibri"/>
                <a:cs typeface="Calibri"/>
              </a:rPr>
              <a:t> managed</a:t>
            </a:r>
            <a:r>
              <a:rPr sz="1050" spc="5" dirty="0">
                <a:solidFill>
                  <a:srgbClr val="262324"/>
                </a:solidFill>
                <a:latin typeface="Calibri"/>
                <a:cs typeface="Calibri"/>
              </a:rPr>
              <a:t> </a:t>
            </a:r>
            <a:r>
              <a:rPr sz="1050" dirty="0">
                <a:solidFill>
                  <a:srgbClr val="262324"/>
                </a:solidFill>
                <a:latin typeface="Calibri"/>
                <a:cs typeface="Calibri"/>
              </a:rPr>
              <a:t>to push</a:t>
            </a:r>
            <a:r>
              <a:rPr sz="1050" spc="5" dirty="0">
                <a:solidFill>
                  <a:srgbClr val="262324"/>
                </a:solidFill>
                <a:latin typeface="Calibri"/>
                <a:cs typeface="Calibri"/>
              </a:rPr>
              <a:t> </a:t>
            </a:r>
            <a:r>
              <a:rPr sz="1050" dirty="0">
                <a:solidFill>
                  <a:srgbClr val="262324"/>
                </a:solidFill>
                <a:latin typeface="Calibri"/>
                <a:cs typeface="Calibri"/>
              </a:rPr>
              <a:t>her daughter</a:t>
            </a:r>
            <a:r>
              <a:rPr sz="1050" spc="5" dirty="0">
                <a:solidFill>
                  <a:srgbClr val="262324"/>
                </a:solidFill>
                <a:latin typeface="Calibri"/>
                <a:cs typeface="Calibri"/>
              </a:rPr>
              <a:t> </a:t>
            </a:r>
            <a:r>
              <a:rPr sz="1050" dirty="0">
                <a:solidFill>
                  <a:srgbClr val="262324"/>
                </a:solidFill>
                <a:latin typeface="Calibri"/>
                <a:cs typeface="Calibri"/>
              </a:rPr>
              <a:t>a short</a:t>
            </a:r>
            <a:r>
              <a:rPr sz="1050" spc="5" dirty="0">
                <a:solidFill>
                  <a:srgbClr val="262324"/>
                </a:solidFill>
                <a:latin typeface="Calibri"/>
                <a:cs typeface="Calibri"/>
              </a:rPr>
              <a:t> </a:t>
            </a:r>
            <a:r>
              <a:rPr sz="1050" spc="-10" dirty="0">
                <a:solidFill>
                  <a:srgbClr val="262324"/>
                </a:solidFill>
                <a:latin typeface="Calibri"/>
                <a:cs typeface="Calibri"/>
              </a:rPr>
              <a:t>distance </a:t>
            </a:r>
            <a:r>
              <a:rPr sz="1050" spc="-20" dirty="0">
                <a:solidFill>
                  <a:srgbClr val="262324"/>
                </a:solidFill>
                <a:latin typeface="Calibri"/>
                <a:cs typeface="Calibri"/>
              </a:rPr>
              <a:t>to </a:t>
            </a:r>
            <a:r>
              <a:rPr sz="1050" spc="-10" dirty="0">
                <a:solidFill>
                  <a:srgbClr val="262324"/>
                </a:solidFill>
                <a:latin typeface="Calibri"/>
                <a:cs typeface="Calibri"/>
              </a:rPr>
              <a:t>the</a:t>
            </a:r>
            <a:r>
              <a:rPr sz="1050" spc="-15" dirty="0">
                <a:solidFill>
                  <a:srgbClr val="262324"/>
                </a:solidFill>
                <a:latin typeface="Calibri"/>
                <a:cs typeface="Calibri"/>
              </a:rPr>
              <a:t> </a:t>
            </a:r>
            <a:r>
              <a:rPr sz="1050" dirty="0">
                <a:solidFill>
                  <a:srgbClr val="262324"/>
                </a:solidFill>
                <a:latin typeface="Calibri"/>
                <a:cs typeface="Calibri"/>
              </a:rPr>
              <a:t>side,</a:t>
            </a:r>
            <a:r>
              <a:rPr sz="1050" spc="-20" dirty="0">
                <a:solidFill>
                  <a:srgbClr val="262324"/>
                </a:solidFill>
                <a:latin typeface="Calibri"/>
                <a:cs typeface="Calibri"/>
              </a:rPr>
              <a:t> </a:t>
            </a:r>
            <a:r>
              <a:rPr sz="1050" dirty="0">
                <a:solidFill>
                  <a:srgbClr val="262324"/>
                </a:solidFill>
                <a:latin typeface="Calibri"/>
                <a:cs typeface="Calibri"/>
              </a:rPr>
              <a:t>where</a:t>
            </a:r>
            <a:r>
              <a:rPr sz="1050" spc="-15" dirty="0">
                <a:solidFill>
                  <a:srgbClr val="262324"/>
                </a:solidFill>
                <a:latin typeface="Calibri"/>
                <a:cs typeface="Calibri"/>
              </a:rPr>
              <a:t> </a:t>
            </a:r>
            <a:r>
              <a:rPr sz="1050" spc="-10" dirty="0">
                <a:solidFill>
                  <a:srgbClr val="262324"/>
                </a:solidFill>
                <a:latin typeface="Calibri"/>
                <a:cs typeface="Calibri"/>
              </a:rPr>
              <a:t>the</a:t>
            </a:r>
            <a:r>
              <a:rPr sz="1050" spc="-20" dirty="0">
                <a:solidFill>
                  <a:srgbClr val="262324"/>
                </a:solidFill>
                <a:latin typeface="Calibri"/>
                <a:cs typeface="Calibri"/>
              </a:rPr>
              <a:t> other</a:t>
            </a:r>
            <a:r>
              <a:rPr sz="1050" spc="-15" dirty="0">
                <a:solidFill>
                  <a:srgbClr val="262324"/>
                </a:solidFill>
                <a:latin typeface="Calibri"/>
                <a:cs typeface="Calibri"/>
              </a:rPr>
              <a:t> </a:t>
            </a:r>
            <a:r>
              <a:rPr sz="1050" dirty="0">
                <a:solidFill>
                  <a:srgbClr val="262324"/>
                </a:solidFill>
                <a:latin typeface="Calibri"/>
                <a:cs typeface="Calibri"/>
              </a:rPr>
              <a:t>girls</a:t>
            </a:r>
            <a:r>
              <a:rPr sz="1050" spc="-20" dirty="0">
                <a:solidFill>
                  <a:srgbClr val="262324"/>
                </a:solidFill>
                <a:latin typeface="Calibri"/>
                <a:cs typeface="Calibri"/>
              </a:rPr>
              <a:t> </a:t>
            </a:r>
            <a:r>
              <a:rPr sz="1050" spc="-10" dirty="0">
                <a:solidFill>
                  <a:srgbClr val="262324"/>
                </a:solidFill>
                <a:latin typeface="Calibri"/>
                <a:cs typeface="Calibri"/>
              </a:rPr>
              <a:t>helped</a:t>
            </a:r>
            <a:r>
              <a:rPr sz="1050" spc="-15" dirty="0">
                <a:solidFill>
                  <a:srgbClr val="262324"/>
                </a:solidFill>
                <a:latin typeface="Calibri"/>
                <a:cs typeface="Calibri"/>
              </a:rPr>
              <a:t> </a:t>
            </a:r>
            <a:r>
              <a:rPr sz="1050" dirty="0">
                <a:solidFill>
                  <a:srgbClr val="262324"/>
                </a:solidFill>
                <a:latin typeface="Calibri"/>
                <a:cs typeface="Calibri"/>
              </a:rPr>
              <a:t>her</a:t>
            </a:r>
            <a:r>
              <a:rPr sz="1050" spc="-20" dirty="0">
                <a:solidFill>
                  <a:srgbClr val="262324"/>
                </a:solidFill>
                <a:latin typeface="Calibri"/>
                <a:cs typeface="Calibri"/>
              </a:rPr>
              <a:t> </a:t>
            </a:r>
            <a:r>
              <a:rPr sz="1050" spc="-25" dirty="0">
                <a:solidFill>
                  <a:srgbClr val="262324"/>
                </a:solidFill>
                <a:latin typeface="Calibri"/>
                <a:cs typeface="Calibri"/>
              </a:rPr>
              <a:t>out.</a:t>
            </a:r>
            <a:r>
              <a:rPr sz="1050" spc="-15" dirty="0">
                <a:solidFill>
                  <a:srgbClr val="262324"/>
                </a:solidFill>
                <a:latin typeface="Calibri"/>
                <a:cs typeface="Calibri"/>
              </a:rPr>
              <a:t> </a:t>
            </a:r>
            <a:r>
              <a:rPr sz="1050" spc="-10" dirty="0">
                <a:solidFill>
                  <a:srgbClr val="262324"/>
                </a:solidFill>
                <a:latin typeface="Calibri"/>
                <a:cs typeface="Calibri"/>
              </a:rPr>
              <a:t>With</a:t>
            </a:r>
            <a:r>
              <a:rPr sz="1050" spc="-20" dirty="0">
                <a:solidFill>
                  <a:srgbClr val="262324"/>
                </a:solidFill>
                <a:latin typeface="Calibri"/>
                <a:cs typeface="Calibri"/>
              </a:rPr>
              <a:t> </a:t>
            </a:r>
            <a:r>
              <a:rPr sz="1050" spc="-25" dirty="0">
                <a:solidFill>
                  <a:srgbClr val="262324"/>
                </a:solidFill>
                <a:latin typeface="Calibri"/>
                <a:cs typeface="Calibri"/>
              </a:rPr>
              <a:t>all </a:t>
            </a:r>
            <a:r>
              <a:rPr sz="1050" dirty="0">
                <a:solidFill>
                  <a:srgbClr val="262324"/>
                </a:solidFill>
                <a:latin typeface="Calibri"/>
                <a:cs typeface="Calibri"/>
              </a:rPr>
              <a:t>their</a:t>
            </a:r>
            <a:r>
              <a:rPr sz="1050" spc="25" dirty="0">
                <a:solidFill>
                  <a:srgbClr val="262324"/>
                </a:solidFill>
                <a:latin typeface="Calibri"/>
                <a:cs typeface="Calibri"/>
              </a:rPr>
              <a:t> </a:t>
            </a:r>
            <a:r>
              <a:rPr sz="1050" spc="-20" dirty="0">
                <a:solidFill>
                  <a:srgbClr val="262324"/>
                </a:solidFill>
                <a:latin typeface="Calibri"/>
                <a:cs typeface="Calibri"/>
              </a:rPr>
              <a:t>attention</a:t>
            </a:r>
            <a:r>
              <a:rPr sz="1050" spc="25" dirty="0">
                <a:solidFill>
                  <a:srgbClr val="262324"/>
                </a:solidFill>
                <a:latin typeface="Calibri"/>
                <a:cs typeface="Calibri"/>
              </a:rPr>
              <a:t> </a:t>
            </a:r>
            <a:r>
              <a:rPr sz="1050" dirty="0">
                <a:solidFill>
                  <a:srgbClr val="262324"/>
                </a:solidFill>
                <a:latin typeface="Calibri"/>
                <a:cs typeface="Calibri"/>
              </a:rPr>
              <a:t>focused</a:t>
            </a:r>
            <a:r>
              <a:rPr sz="1050" spc="25" dirty="0">
                <a:solidFill>
                  <a:srgbClr val="262324"/>
                </a:solidFill>
                <a:latin typeface="Calibri"/>
                <a:cs typeface="Calibri"/>
              </a:rPr>
              <a:t> </a:t>
            </a:r>
            <a:r>
              <a:rPr sz="1050" dirty="0">
                <a:solidFill>
                  <a:srgbClr val="262324"/>
                </a:solidFill>
                <a:latin typeface="Calibri"/>
                <a:cs typeface="Calibri"/>
              </a:rPr>
              <a:t>on</a:t>
            </a:r>
            <a:r>
              <a:rPr sz="1050" spc="25" dirty="0">
                <a:solidFill>
                  <a:srgbClr val="262324"/>
                </a:solidFill>
                <a:latin typeface="Calibri"/>
                <a:cs typeface="Calibri"/>
              </a:rPr>
              <a:t> </a:t>
            </a:r>
            <a:r>
              <a:rPr sz="1050" dirty="0">
                <a:solidFill>
                  <a:srgbClr val="262324"/>
                </a:solidFill>
                <a:latin typeface="Calibri"/>
                <a:cs typeface="Calibri"/>
              </a:rPr>
              <a:t>the</a:t>
            </a:r>
            <a:r>
              <a:rPr sz="1050" spc="25" dirty="0">
                <a:solidFill>
                  <a:srgbClr val="262324"/>
                </a:solidFill>
                <a:latin typeface="Calibri"/>
                <a:cs typeface="Calibri"/>
              </a:rPr>
              <a:t> </a:t>
            </a:r>
            <a:r>
              <a:rPr sz="1050" spc="-10" dirty="0">
                <a:solidFill>
                  <a:srgbClr val="262324"/>
                </a:solidFill>
                <a:latin typeface="Calibri"/>
                <a:cs typeface="Calibri"/>
              </a:rPr>
              <a:t>daughter,</a:t>
            </a:r>
            <a:r>
              <a:rPr sz="1050" spc="30" dirty="0">
                <a:solidFill>
                  <a:srgbClr val="262324"/>
                </a:solidFill>
                <a:latin typeface="Calibri"/>
                <a:cs typeface="Calibri"/>
              </a:rPr>
              <a:t> </a:t>
            </a:r>
            <a:r>
              <a:rPr sz="1050" dirty="0">
                <a:solidFill>
                  <a:srgbClr val="262324"/>
                </a:solidFill>
                <a:latin typeface="Calibri"/>
                <a:cs typeface="Calibri"/>
              </a:rPr>
              <a:t>no</a:t>
            </a:r>
            <a:r>
              <a:rPr sz="1050" spc="25" dirty="0">
                <a:solidFill>
                  <a:srgbClr val="262324"/>
                </a:solidFill>
                <a:latin typeface="Calibri"/>
                <a:cs typeface="Calibri"/>
              </a:rPr>
              <a:t> </a:t>
            </a:r>
            <a:r>
              <a:rPr sz="1050" dirty="0">
                <a:solidFill>
                  <a:srgbClr val="262324"/>
                </a:solidFill>
                <a:latin typeface="Calibri"/>
                <a:cs typeface="Calibri"/>
              </a:rPr>
              <a:t>one</a:t>
            </a:r>
            <a:r>
              <a:rPr sz="1050" spc="25" dirty="0">
                <a:solidFill>
                  <a:srgbClr val="262324"/>
                </a:solidFill>
                <a:latin typeface="Calibri"/>
                <a:cs typeface="Calibri"/>
              </a:rPr>
              <a:t> </a:t>
            </a:r>
            <a:r>
              <a:rPr sz="1050" spc="-10" dirty="0">
                <a:solidFill>
                  <a:srgbClr val="262324"/>
                </a:solidFill>
                <a:latin typeface="Calibri"/>
                <a:cs typeface="Calibri"/>
              </a:rPr>
              <a:t>noticed </a:t>
            </a:r>
            <a:r>
              <a:rPr sz="1050" spc="-40" dirty="0">
                <a:solidFill>
                  <a:srgbClr val="262324"/>
                </a:solidFill>
                <a:latin typeface="Calibri"/>
                <a:cs typeface="Calibri"/>
              </a:rPr>
              <a:t>that</a:t>
            </a:r>
            <a:r>
              <a:rPr sz="1050" spc="-20" dirty="0">
                <a:solidFill>
                  <a:srgbClr val="262324"/>
                </a:solidFill>
                <a:latin typeface="Calibri"/>
                <a:cs typeface="Calibri"/>
              </a:rPr>
              <a:t> </a:t>
            </a:r>
            <a:r>
              <a:rPr sz="1050" spc="-35" dirty="0">
                <a:solidFill>
                  <a:srgbClr val="262324"/>
                </a:solidFill>
                <a:latin typeface="Calibri"/>
                <a:cs typeface="Calibri"/>
              </a:rPr>
              <a:t>the</a:t>
            </a:r>
            <a:r>
              <a:rPr sz="1050" spc="-25" dirty="0">
                <a:solidFill>
                  <a:srgbClr val="262324"/>
                </a:solidFill>
                <a:latin typeface="Calibri"/>
                <a:cs typeface="Calibri"/>
              </a:rPr>
              <a:t> </a:t>
            </a:r>
            <a:r>
              <a:rPr sz="1050" spc="-50" dirty="0">
                <a:solidFill>
                  <a:srgbClr val="262324"/>
                </a:solidFill>
                <a:latin typeface="Calibri"/>
                <a:cs typeface="Calibri"/>
              </a:rPr>
              <a:t>mother,</a:t>
            </a:r>
            <a:r>
              <a:rPr sz="1050" spc="-10" dirty="0">
                <a:solidFill>
                  <a:srgbClr val="262324"/>
                </a:solidFill>
                <a:latin typeface="Calibri"/>
                <a:cs typeface="Calibri"/>
              </a:rPr>
              <a:t> </a:t>
            </a:r>
            <a:r>
              <a:rPr sz="1050" spc="-20" dirty="0">
                <a:solidFill>
                  <a:srgbClr val="262324"/>
                </a:solidFill>
                <a:latin typeface="Calibri"/>
                <a:cs typeface="Calibri"/>
              </a:rPr>
              <a:t>who </a:t>
            </a:r>
            <a:r>
              <a:rPr sz="1050" dirty="0">
                <a:solidFill>
                  <a:srgbClr val="262324"/>
                </a:solidFill>
                <a:latin typeface="Calibri"/>
                <a:cs typeface="Calibri"/>
              </a:rPr>
              <a:t>also</a:t>
            </a:r>
            <a:r>
              <a:rPr sz="1050" spc="-15" dirty="0">
                <a:solidFill>
                  <a:srgbClr val="262324"/>
                </a:solidFill>
                <a:latin typeface="Calibri"/>
                <a:cs typeface="Calibri"/>
              </a:rPr>
              <a:t> </a:t>
            </a:r>
            <a:r>
              <a:rPr sz="1050" dirty="0">
                <a:solidFill>
                  <a:srgbClr val="262324"/>
                </a:solidFill>
                <a:latin typeface="Calibri"/>
                <a:cs typeface="Calibri"/>
              </a:rPr>
              <a:t>could</a:t>
            </a:r>
            <a:r>
              <a:rPr sz="1050" spc="-15" dirty="0">
                <a:solidFill>
                  <a:srgbClr val="262324"/>
                </a:solidFill>
                <a:latin typeface="Calibri"/>
                <a:cs typeface="Calibri"/>
              </a:rPr>
              <a:t> </a:t>
            </a:r>
            <a:r>
              <a:rPr sz="1050" spc="-45" dirty="0">
                <a:solidFill>
                  <a:srgbClr val="262324"/>
                </a:solidFill>
                <a:latin typeface="Calibri"/>
                <a:cs typeface="Calibri"/>
              </a:rPr>
              <a:t>not</a:t>
            </a:r>
            <a:r>
              <a:rPr sz="1050" spc="-15" dirty="0">
                <a:solidFill>
                  <a:srgbClr val="262324"/>
                </a:solidFill>
                <a:latin typeface="Calibri"/>
                <a:cs typeface="Calibri"/>
              </a:rPr>
              <a:t> </a:t>
            </a:r>
            <a:r>
              <a:rPr sz="1050" spc="-20" dirty="0">
                <a:solidFill>
                  <a:srgbClr val="262324"/>
                </a:solidFill>
                <a:latin typeface="Calibri"/>
                <a:cs typeface="Calibri"/>
              </a:rPr>
              <a:t>swim, </a:t>
            </a:r>
            <a:r>
              <a:rPr sz="1050" dirty="0">
                <a:solidFill>
                  <a:srgbClr val="262324"/>
                </a:solidFill>
                <a:latin typeface="Calibri"/>
                <a:cs typeface="Calibri"/>
              </a:rPr>
              <a:t>could</a:t>
            </a:r>
            <a:r>
              <a:rPr sz="1050" spc="-15" dirty="0">
                <a:solidFill>
                  <a:srgbClr val="262324"/>
                </a:solidFill>
                <a:latin typeface="Calibri"/>
                <a:cs typeface="Calibri"/>
              </a:rPr>
              <a:t> </a:t>
            </a:r>
            <a:r>
              <a:rPr sz="1050" spc="-45" dirty="0">
                <a:solidFill>
                  <a:srgbClr val="262324"/>
                </a:solidFill>
                <a:latin typeface="Calibri"/>
                <a:cs typeface="Calibri"/>
              </a:rPr>
              <a:t>not</a:t>
            </a:r>
            <a:r>
              <a:rPr sz="1050" spc="-15" dirty="0">
                <a:solidFill>
                  <a:srgbClr val="262324"/>
                </a:solidFill>
                <a:latin typeface="Calibri"/>
                <a:cs typeface="Calibri"/>
              </a:rPr>
              <a:t> </a:t>
            </a:r>
            <a:r>
              <a:rPr sz="1050" spc="-20" dirty="0">
                <a:solidFill>
                  <a:srgbClr val="262324"/>
                </a:solidFill>
                <a:latin typeface="Calibri"/>
                <a:cs typeface="Calibri"/>
              </a:rPr>
              <a:t>move </a:t>
            </a:r>
            <a:r>
              <a:rPr sz="1050" dirty="0">
                <a:solidFill>
                  <a:srgbClr val="262324"/>
                </a:solidFill>
                <a:latin typeface="Calibri"/>
                <a:cs typeface="Calibri"/>
              </a:rPr>
              <a:t>herself</a:t>
            </a:r>
            <a:r>
              <a:rPr sz="1050" spc="-25" dirty="0">
                <a:solidFill>
                  <a:srgbClr val="262324"/>
                </a:solidFill>
                <a:latin typeface="Calibri"/>
                <a:cs typeface="Calibri"/>
              </a:rPr>
              <a:t> </a:t>
            </a:r>
            <a:r>
              <a:rPr sz="1050" spc="-35" dirty="0">
                <a:solidFill>
                  <a:srgbClr val="262324"/>
                </a:solidFill>
                <a:latin typeface="Calibri"/>
                <a:cs typeface="Calibri"/>
              </a:rPr>
              <a:t>the</a:t>
            </a:r>
            <a:r>
              <a:rPr sz="1050" spc="-10" dirty="0">
                <a:solidFill>
                  <a:srgbClr val="262324"/>
                </a:solidFill>
                <a:latin typeface="Calibri"/>
                <a:cs typeface="Calibri"/>
              </a:rPr>
              <a:t> </a:t>
            </a:r>
            <a:r>
              <a:rPr sz="1050" spc="-20" dirty="0">
                <a:solidFill>
                  <a:srgbClr val="262324"/>
                </a:solidFill>
                <a:latin typeface="Calibri"/>
                <a:cs typeface="Calibri"/>
              </a:rPr>
              <a:t>short</a:t>
            </a:r>
            <a:r>
              <a:rPr sz="1050" spc="-10" dirty="0">
                <a:solidFill>
                  <a:srgbClr val="262324"/>
                </a:solidFill>
                <a:latin typeface="Calibri"/>
                <a:cs typeface="Calibri"/>
              </a:rPr>
              <a:t> </a:t>
            </a:r>
            <a:r>
              <a:rPr sz="1050" dirty="0">
                <a:solidFill>
                  <a:srgbClr val="262324"/>
                </a:solidFill>
                <a:latin typeface="Calibri"/>
                <a:cs typeface="Calibri"/>
              </a:rPr>
              <a:t>distance</a:t>
            </a:r>
            <a:r>
              <a:rPr sz="1050" spc="-15" dirty="0">
                <a:solidFill>
                  <a:srgbClr val="262324"/>
                </a:solidFill>
                <a:latin typeface="Calibri"/>
                <a:cs typeface="Calibri"/>
              </a:rPr>
              <a:t> </a:t>
            </a:r>
            <a:r>
              <a:rPr sz="1050" spc="-60" dirty="0">
                <a:solidFill>
                  <a:srgbClr val="262324"/>
                </a:solidFill>
                <a:latin typeface="Calibri"/>
                <a:cs typeface="Calibri"/>
              </a:rPr>
              <a:t>to</a:t>
            </a:r>
            <a:r>
              <a:rPr sz="1050" dirty="0">
                <a:solidFill>
                  <a:srgbClr val="262324"/>
                </a:solidFill>
                <a:latin typeface="Calibri"/>
                <a:cs typeface="Calibri"/>
              </a:rPr>
              <a:t> </a:t>
            </a:r>
            <a:r>
              <a:rPr sz="1050" spc="-20" dirty="0">
                <a:solidFill>
                  <a:srgbClr val="262324"/>
                </a:solidFill>
                <a:latin typeface="Calibri"/>
                <a:cs typeface="Calibri"/>
              </a:rPr>
              <a:t>safety.</a:t>
            </a:r>
            <a:r>
              <a:rPr sz="1050" spc="-10" dirty="0">
                <a:solidFill>
                  <a:srgbClr val="262324"/>
                </a:solidFill>
                <a:latin typeface="Calibri"/>
                <a:cs typeface="Calibri"/>
              </a:rPr>
              <a:t> </a:t>
            </a:r>
            <a:r>
              <a:rPr sz="1050" dirty="0">
                <a:solidFill>
                  <a:srgbClr val="262324"/>
                </a:solidFill>
                <a:latin typeface="Calibri"/>
                <a:cs typeface="Calibri"/>
              </a:rPr>
              <a:t>The</a:t>
            </a:r>
            <a:r>
              <a:rPr sz="1050" spc="-10" dirty="0">
                <a:solidFill>
                  <a:srgbClr val="262324"/>
                </a:solidFill>
                <a:latin typeface="Calibri"/>
                <a:cs typeface="Calibri"/>
              </a:rPr>
              <a:t> </a:t>
            </a:r>
            <a:r>
              <a:rPr sz="1050" spc="-40" dirty="0">
                <a:solidFill>
                  <a:srgbClr val="262324"/>
                </a:solidFill>
                <a:latin typeface="Calibri"/>
                <a:cs typeface="Calibri"/>
              </a:rPr>
              <a:t>mother</a:t>
            </a:r>
            <a:r>
              <a:rPr sz="1050" spc="-10" dirty="0">
                <a:solidFill>
                  <a:srgbClr val="262324"/>
                </a:solidFill>
                <a:latin typeface="Calibri"/>
                <a:cs typeface="Calibri"/>
              </a:rPr>
              <a:t> drowned, unable</a:t>
            </a:r>
            <a:r>
              <a:rPr sz="1050" spc="5" dirty="0">
                <a:solidFill>
                  <a:srgbClr val="262324"/>
                </a:solidFill>
                <a:latin typeface="Calibri"/>
                <a:cs typeface="Calibri"/>
              </a:rPr>
              <a:t> </a:t>
            </a:r>
            <a:r>
              <a:rPr sz="1050" spc="-45" dirty="0">
                <a:solidFill>
                  <a:srgbClr val="262324"/>
                </a:solidFill>
                <a:latin typeface="Calibri"/>
                <a:cs typeface="Calibri"/>
              </a:rPr>
              <a:t>to</a:t>
            </a:r>
            <a:r>
              <a:rPr sz="1050" spc="5" dirty="0">
                <a:solidFill>
                  <a:srgbClr val="262324"/>
                </a:solidFill>
                <a:latin typeface="Calibri"/>
                <a:cs typeface="Calibri"/>
              </a:rPr>
              <a:t> </a:t>
            </a:r>
            <a:r>
              <a:rPr sz="1050" dirty="0">
                <a:solidFill>
                  <a:srgbClr val="262324"/>
                </a:solidFill>
                <a:latin typeface="Calibri"/>
                <a:cs typeface="Calibri"/>
              </a:rPr>
              <a:t>call</a:t>
            </a:r>
            <a:r>
              <a:rPr sz="1050" spc="5" dirty="0">
                <a:solidFill>
                  <a:srgbClr val="262324"/>
                </a:solidFill>
                <a:latin typeface="Calibri"/>
                <a:cs typeface="Calibri"/>
              </a:rPr>
              <a:t> </a:t>
            </a:r>
            <a:r>
              <a:rPr sz="1050" spc="-10" dirty="0">
                <a:solidFill>
                  <a:srgbClr val="262324"/>
                </a:solidFill>
                <a:latin typeface="Calibri"/>
                <a:cs typeface="Calibri"/>
              </a:rPr>
              <a:t>for</a:t>
            </a:r>
            <a:r>
              <a:rPr sz="1050" spc="5" dirty="0">
                <a:solidFill>
                  <a:srgbClr val="262324"/>
                </a:solidFill>
                <a:latin typeface="Calibri"/>
                <a:cs typeface="Calibri"/>
              </a:rPr>
              <a:t> </a:t>
            </a:r>
            <a:r>
              <a:rPr sz="1050" spc="-10" dirty="0">
                <a:solidFill>
                  <a:srgbClr val="262324"/>
                </a:solidFill>
                <a:latin typeface="Calibri"/>
                <a:cs typeface="Calibri"/>
              </a:rPr>
              <a:t>help.</a:t>
            </a:r>
            <a:endParaRPr sz="1050">
              <a:latin typeface="Calibri"/>
              <a:cs typeface="Calibri"/>
            </a:endParaRPr>
          </a:p>
        </p:txBody>
      </p:sp>
      <p:sp>
        <p:nvSpPr>
          <p:cNvPr id="11" name="object 11">
            <a:extLst>
              <a:ext uri="{FF2B5EF4-FFF2-40B4-BE49-F238E27FC236}">
                <a16:creationId xmlns:a16="http://schemas.microsoft.com/office/drawing/2014/main" id="{5204976E-1027-CED0-F2C0-173186A5499A}"/>
              </a:ext>
            </a:extLst>
          </p:cNvPr>
          <p:cNvSpPr txBox="1"/>
          <p:nvPr/>
        </p:nvSpPr>
        <p:spPr>
          <a:xfrm>
            <a:off x="3987913" y="2604711"/>
            <a:ext cx="3054985" cy="14478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Two</a:t>
            </a:r>
            <a:r>
              <a:rPr sz="1050" spc="380" dirty="0">
                <a:solidFill>
                  <a:srgbClr val="262324"/>
                </a:solidFill>
                <a:latin typeface="Calibri"/>
                <a:cs typeface="Calibri"/>
              </a:rPr>
              <a:t> </a:t>
            </a:r>
            <a:r>
              <a:rPr sz="1050" spc="-10" dirty="0">
                <a:solidFill>
                  <a:srgbClr val="262324"/>
                </a:solidFill>
                <a:latin typeface="Calibri"/>
                <a:cs typeface="Calibri"/>
              </a:rPr>
              <a:t>well-</a:t>
            </a:r>
            <a:r>
              <a:rPr sz="1050" dirty="0">
                <a:solidFill>
                  <a:srgbClr val="262324"/>
                </a:solidFill>
                <a:latin typeface="Calibri"/>
                <a:cs typeface="Calibri"/>
              </a:rPr>
              <a:t>meaning</a:t>
            </a:r>
            <a:r>
              <a:rPr sz="1050" spc="380" dirty="0">
                <a:solidFill>
                  <a:srgbClr val="262324"/>
                </a:solidFill>
                <a:latin typeface="Calibri"/>
                <a:cs typeface="Calibri"/>
              </a:rPr>
              <a:t> </a:t>
            </a:r>
            <a:r>
              <a:rPr sz="1050" dirty="0">
                <a:solidFill>
                  <a:srgbClr val="262324"/>
                </a:solidFill>
                <a:latin typeface="Calibri"/>
                <a:cs typeface="Calibri"/>
              </a:rPr>
              <a:t>and</a:t>
            </a:r>
            <a:r>
              <a:rPr sz="1050" spc="380" dirty="0">
                <a:solidFill>
                  <a:srgbClr val="262324"/>
                </a:solidFill>
                <a:latin typeface="Calibri"/>
                <a:cs typeface="Calibri"/>
              </a:rPr>
              <a:t> </a:t>
            </a:r>
            <a:r>
              <a:rPr sz="1050" dirty="0">
                <a:solidFill>
                  <a:srgbClr val="262324"/>
                </a:solidFill>
                <a:latin typeface="Calibri"/>
                <a:cs typeface="Calibri"/>
              </a:rPr>
              <a:t>conscientious</a:t>
            </a:r>
            <a:r>
              <a:rPr sz="1050" spc="385" dirty="0">
                <a:solidFill>
                  <a:srgbClr val="262324"/>
                </a:solidFill>
                <a:latin typeface="Calibri"/>
                <a:cs typeface="Calibri"/>
              </a:rPr>
              <a:t> </a:t>
            </a:r>
            <a:r>
              <a:rPr sz="1050" dirty="0">
                <a:solidFill>
                  <a:srgbClr val="262324"/>
                </a:solidFill>
                <a:latin typeface="Calibri"/>
                <a:cs typeface="Calibri"/>
              </a:rPr>
              <a:t>adults</a:t>
            </a:r>
            <a:r>
              <a:rPr sz="1050" spc="380" dirty="0">
                <a:solidFill>
                  <a:srgbClr val="262324"/>
                </a:solidFill>
                <a:latin typeface="Calibri"/>
                <a:cs typeface="Calibri"/>
              </a:rPr>
              <a:t> </a:t>
            </a:r>
            <a:r>
              <a:rPr sz="1050" dirty="0">
                <a:solidFill>
                  <a:srgbClr val="262324"/>
                </a:solidFill>
                <a:latin typeface="Calibri"/>
                <a:cs typeface="Calibri"/>
              </a:rPr>
              <a:t>took</a:t>
            </a:r>
            <a:r>
              <a:rPr sz="1050" spc="380" dirty="0">
                <a:solidFill>
                  <a:srgbClr val="262324"/>
                </a:solidFill>
                <a:latin typeface="Calibri"/>
                <a:cs typeface="Calibri"/>
              </a:rPr>
              <a:t> </a:t>
            </a:r>
            <a:r>
              <a:rPr sz="1050" spc="-50" dirty="0">
                <a:solidFill>
                  <a:srgbClr val="262324"/>
                </a:solidFill>
                <a:latin typeface="Calibri"/>
                <a:cs typeface="Calibri"/>
              </a:rPr>
              <a:t>a</a:t>
            </a:r>
            <a:r>
              <a:rPr sz="1050" dirty="0">
                <a:solidFill>
                  <a:srgbClr val="262324"/>
                </a:solidFill>
                <a:latin typeface="Calibri"/>
                <a:cs typeface="Calibri"/>
              </a:rPr>
              <a:t> newly</a:t>
            </a:r>
            <a:r>
              <a:rPr sz="1050" spc="-15" dirty="0">
                <a:solidFill>
                  <a:srgbClr val="262324"/>
                </a:solidFill>
                <a:latin typeface="Calibri"/>
                <a:cs typeface="Calibri"/>
              </a:rPr>
              <a:t> </a:t>
            </a:r>
            <a:r>
              <a:rPr sz="1050" spc="-25" dirty="0">
                <a:solidFill>
                  <a:srgbClr val="262324"/>
                </a:solidFill>
                <a:latin typeface="Calibri"/>
                <a:cs typeface="Calibri"/>
              </a:rPr>
              <a:t>formed</a:t>
            </a:r>
            <a:r>
              <a:rPr sz="1050" spc="-10" dirty="0">
                <a:solidFill>
                  <a:srgbClr val="262324"/>
                </a:solidFill>
                <a:latin typeface="Calibri"/>
                <a:cs typeface="Calibri"/>
              </a:rPr>
              <a:t> </a:t>
            </a:r>
            <a:r>
              <a:rPr sz="1050" spc="-20" dirty="0">
                <a:solidFill>
                  <a:srgbClr val="262324"/>
                </a:solidFill>
                <a:latin typeface="Calibri"/>
                <a:cs typeface="Calibri"/>
              </a:rPr>
              <a:t>youth</a:t>
            </a:r>
            <a:r>
              <a:rPr sz="1050" spc="-10" dirty="0">
                <a:solidFill>
                  <a:srgbClr val="262324"/>
                </a:solidFill>
                <a:latin typeface="Calibri"/>
                <a:cs typeface="Calibri"/>
              </a:rPr>
              <a:t> group </a:t>
            </a:r>
            <a:r>
              <a:rPr sz="1050" dirty="0">
                <a:solidFill>
                  <a:srgbClr val="262324"/>
                </a:solidFill>
                <a:latin typeface="Calibri"/>
                <a:cs typeface="Calibri"/>
              </a:rPr>
              <a:t>on</a:t>
            </a:r>
            <a:r>
              <a:rPr sz="1050" spc="-10" dirty="0">
                <a:solidFill>
                  <a:srgbClr val="262324"/>
                </a:solidFill>
                <a:latin typeface="Calibri"/>
                <a:cs typeface="Calibri"/>
              </a:rPr>
              <a:t> </a:t>
            </a:r>
            <a:r>
              <a:rPr sz="1050" dirty="0">
                <a:solidFill>
                  <a:srgbClr val="262324"/>
                </a:solidFill>
                <a:latin typeface="Calibri"/>
                <a:cs typeface="Calibri"/>
              </a:rPr>
              <a:t>an</a:t>
            </a:r>
            <a:r>
              <a:rPr sz="1050" spc="-10" dirty="0">
                <a:solidFill>
                  <a:srgbClr val="262324"/>
                </a:solidFill>
                <a:latin typeface="Calibri"/>
                <a:cs typeface="Calibri"/>
              </a:rPr>
              <a:t> </a:t>
            </a:r>
            <a:r>
              <a:rPr sz="1050" spc="-20" dirty="0">
                <a:solidFill>
                  <a:srgbClr val="262324"/>
                </a:solidFill>
                <a:latin typeface="Calibri"/>
                <a:cs typeface="Calibri"/>
              </a:rPr>
              <a:t>overnight</a:t>
            </a:r>
            <a:r>
              <a:rPr sz="1050" spc="-10" dirty="0">
                <a:solidFill>
                  <a:srgbClr val="262324"/>
                </a:solidFill>
                <a:latin typeface="Calibri"/>
                <a:cs typeface="Calibri"/>
              </a:rPr>
              <a:t> </a:t>
            </a:r>
            <a:r>
              <a:rPr sz="1050" spc="-20" dirty="0">
                <a:solidFill>
                  <a:srgbClr val="262324"/>
                </a:solidFill>
                <a:latin typeface="Calibri"/>
                <a:cs typeface="Calibri"/>
              </a:rPr>
              <a:t>campout.</a:t>
            </a:r>
            <a:r>
              <a:rPr sz="1050" spc="-10" dirty="0">
                <a:solidFill>
                  <a:srgbClr val="262324"/>
                </a:solidFill>
                <a:latin typeface="Calibri"/>
                <a:cs typeface="Calibri"/>
              </a:rPr>
              <a:t> </a:t>
            </a:r>
            <a:r>
              <a:rPr sz="1050" spc="-25" dirty="0">
                <a:solidFill>
                  <a:srgbClr val="262324"/>
                </a:solidFill>
                <a:latin typeface="Calibri"/>
                <a:cs typeface="Calibri"/>
              </a:rPr>
              <a:t>The </a:t>
            </a:r>
            <a:r>
              <a:rPr sz="1050" dirty="0">
                <a:solidFill>
                  <a:srgbClr val="262324"/>
                </a:solidFill>
                <a:latin typeface="Calibri"/>
                <a:cs typeface="Calibri"/>
              </a:rPr>
              <a:t>campsite</a:t>
            </a:r>
            <a:r>
              <a:rPr sz="1050" spc="100" dirty="0">
                <a:solidFill>
                  <a:srgbClr val="262324"/>
                </a:solidFill>
                <a:latin typeface="Calibri"/>
                <a:cs typeface="Calibri"/>
              </a:rPr>
              <a:t> </a:t>
            </a:r>
            <a:r>
              <a:rPr sz="1050" dirty="0">
                <a:solidFill>
                  <a:srgbClr val="262324"/>
                </a:solidFill>
                <a:latin typeface="Calibri"/>
                <a:cs typeface="Calibri"/>
              </a:rPr>
              <a:t>was</a:t>
            </a:r>
            <a:r>
              <a:rPr sz="1050" spc="100" dirty="0">
                <a:solidFill>
                  <a:srgbClr val="262324"/>
                </a:solidFill>
                <a:latin typeface="Calibri"/>
                <a:cs typeface="Calibri"/>
              </a:rPr>
              <a:t> </a:t>
            </a:r>
            <a:r>
              <a:rPr sz="1050" dirty="0">
                <a:solidFill>
                  <a:srgbClr val="262324"/>
                </a:solidFill>
                <a:latin typeface="Calibri"/>
                <a:cs typeface="Calibri"/>
              </a:rPr>
              <a:t>near</a:t>
            </a:r>
            <a:r>
              <a:rPr sz="1050" spc="100" dirty="0">
                <a:solidFill>
                  <a:srgbClr val="262324"/>
                </a:solidFill>
                <a:latin typeface="Calibri"/>
                <a:cs typeface="Calibri"/>
              </a:rPr>
              <a:t> </a:t>
            </a:r>
            <a:r>
              <a:rPr sz="1050" dirty="0">
                <a:solidFill>
                  <a:srgbClr val="262324"/>
                </a:solidFill>
                <a:latin typeface="Calibri"/>
                <a:cs typeface="Calibri"/>
              </a:rPr>
              <a:t>a</a:t>
            </a:r>
            <a:r>
              <a:rPr sz="1050" spc="100" dirty="0">
                <a:solidFill>
                  <a:srgbClr val="262324"/>
                </a:solidFill>
                <a:latin typeface="Calibri"/>
                <a:cs typeface="Calibri"/>
              </a:rPr>
              <a:t> </a:t>
            </a:r>
            <a:r>
              <a:rPr sz="1050" dirty="0">
                <a:solidFill>
                  <a:srgbClr val="262324"/>
                </a:solidFill>
                <a:latin typeface="Calibri"/>
                <a:cs typeface="Calibri"/>
              </a:rPr>
              <a:t>small,</a:t>
            </a:r>
            <a:r>
              <a:rPr sz="1050" spc="100" dirty="0">
                <a:solidFill>
                  <a:srgbClr val="262324"/>
                </a:solidFill>
                <a:latin typeface="Calibri"/>
                <a:cs typeface="Calibri"/>
              </a:rPr>
              <a:t> </a:t>
            </a:r>
            <a:r>
              <a:rPr sz="1050" spc="-10" dirty="0">
                <a:solidFill>
                  <a:srgbClr val="262324"/>
                </a:solidFill>
                <a:latin typeface="Calibri"/>
                <a:cs typeface="Calibri"/>
              </a:rPr>
              <a:t>slow-</a:t>
            </a:r>
            <a:r>
              <a:rPr sz="1050" dirty="0">
                <a:solidFill>
                  <a:srgbClr val="262324"/>
                </a:solidFill>
                <a:latin typeface="Calibri"/>
                <a:cs typeface="Calibri"/>
              </a:rPr>
              <a:t>moving</a:t>
            </a:r>
            <a:r>
              <a:rPr sz="1050" spc="100" dirty="0">
                <a:solidFill>
                  <a:srgbClr val="262324"/>
                </a:solidFill>
                <a:latin typeface="Calibri"/>
                <a:cs typeface="Calibri"/>
              </a:rPr>
              <a:t> </a:t>
            </a:r>
            <a:r>
              <a:rPr sz="1050" dirty="0">
                <a:solidFill>
                  <a:srgbClr val="262324"/>
                </a:solidFill>
                <a:latin typeface="Calibri"/>
                <a:cs typeface="Calibri"/>
              </a:rPr>
              <a:t>river,</a:t>
            </a:r>
            <a:r>
              <a:rPr sz="1050" spc="100" dirty="0">
                <a:solidFill>
                  <a:srgbClr val="262324"/>
                </a:solidFill>
                <a:latin typeface="Calibri"/>
                <a:cs typeface="Calibri"/>
              </a:rPr>
              <a:t> </a:t>
            </a:r>
            <a:r>
              <a:rPr sz="1050" dirty="0">
                <a:solidFill>
                  <a:srgbClr val="262324"/>
                </a:solidFill>
                <a:latin typeface="Calibri"/>
                <a:cs typeface="Calibri"/>
              </a:rPr>
              <a:t>and</a:t>
            </a:r>
            <a:r>
              <a:rPr sz="1050" spc="100" dirty="0">
                <a:solidFill>
                  <a:srgbClr val="262324"/>
                </a:solidFill>
                <a:latin typeface="Calibri"/>
                <a:cs typeface="Calibri"/>
              </a:rPr>
              <a:t> </a:t>
            </a:r>
            <a:r>
              <a:rPr sz="1050" spc="-25" dirty="0">
                <a:solidFill>
                  <a:srgbClr val="262324"/>
                </a:solidFill>
                <a:latin typeface="Calibri"/>
                <a:cs typeface="Calibri"/>
              </a:rPr>
              <a:t>the </a:t>
            </a:r>
            <a:r>
              <a:rPr sz="1050" spc="-10" dirty="0">
                <a:solidFill>
                  <a:srgbClr val="262324"/>
                </a:solidFill>
                <a:latin typeface="Calibri"/>
                <a:cs typeface="Calibri"/>
              </a:rPr>
              <a:t>group</a:t>
            </a:r>
            <a:r>
              <a:rPr sz="1050" spc="-40" dirty="0">
                <a:solidFill>
                  <a:srgbClr val="262324"/>
                </a:solidFill>
                <a:latin typeface="Calibri"/>
                <a:cs typeface="Calibri"/>
              </a:rPr>
              <a:t> </a:t>
            </a:r>
            <a:r>
              <a:rPr sz="1050" dirty="0">
                <a:solidFill>
                  <a:srgbClr val="262324"/>
                </a:solidFill>
                <a:latin typeface="Calibri"/>
                <a:cs typeface="Calibri"/>
              </a:rPr>
              <a:t>waded</a:t>
            </a:r>
            <a:r>
              <a:rPr sz="1050" spc="-20" dirty="0">
                <a:solidFill>
                  <a:srgbClr val="262324"/>
                </a:solidFill>
                <a:latin typeface="Calibri"/>
                <a:cs typeface="Calibri"/>
              </a:rPr>
              <a:t> </a:t>
            </a:r>
            <a:r>
              <a:rPr sz="1050" spc="-25" dirty="0">
                <a:solidFill>
                  <a:srgbClr val="262324"/>
                </a:solidFill>
                <a:latin typeface="Calibri"/>
                <a:cs typeface="Calibri"/>
              </a:rPr>
              <a:t>into</a:t>
            </a:r>
            <a:r>
              <a:rPr sz="1050" spc="-20" dirty="0">
                <a:solidFill>
                  <a:srgbClr val="262324"/>
                </a:solidFill>
                <a:latin typeface="Calibri"/>
                <a:cs typeface="Calibri"/>
              </a:rPr>
              <a:t> the </a:t>
            </a:r>
            <a:r>
              <a:rPr sz="1050" dirty="0">
                <a:solidFill>
                  <a:srgbClr val="262324"/>
                </a:solidFill>
                <a:latin typeface="Calibri"/>
                <a:cs typeface="Calibri"/>
              </a:rPr>
              <a:t>water</a:t>
            </a:r>
            <a:r>
              <a:rPr sz="1050" spc="-20" dirty="0">
                <a:solidFill>
                  <a:srgbClr val="262324"/>
                </a:solidFill>
                <a:latin typeface="Calibri"/>
                <a:cs typeface="Calibri"/>
              </a:rPr>
              <a:t> </a:t>
            </a:r>
            <a:r>
              <a:rPr sz="1050" spc="-45" dirty="0">
                <a:solidFill>
                  <a:srgbClr val="262324"/>
                </a:solidFill>
                <a:latin typeface="Calibri"/>
                <a:cs typeface="Calibri"/>
              </a:rPr>
              <a:t>from</a:t>
            </a:r>
            <a:r>
              <a:rPr sz="1050" spc="-10" dirty="0">
                <a:solidFill>
                  <a:srgbClr val="262324"/>
                </a:solidFill>
                <a:latin typeface="Calibri"/>
                <a:cs typeface="Calibri"/>
              </a:rPr>
              <a:t> </a:t>
            </a:r>
            <a:r>
              <a:rPr sz="1050" dirty="0">
                <a:solidFill>
                  <a:srgbClr val="262324"/>
                </a:solidFill>
                <a:latin typeface="Calibri"/>
                <a:cs typeface="Calibri"/>
              </a:rPr>
              <a:t>a</a:t>
            </a:r>
            <a:r>
              <a:rPr sz="1050" spc="-20" dirty="0">
                <a:solidFill>
                  <a:srgbClr val="262324"/>
                </a:solidFill>
                <a:latin typeface="Calibri"/>
                <a:cs typeface="Calibri"/>
              </a:rPr>
              <a:t> </a:t>
            </a:r>
            <a:r>
              <a:rPr sz="1050" dirty="0">
                <a:solidFill>
                  <a:srgbClr val="262324"/>
                </a:solidFill>
                <a:latin typeface="Calibri"/>
                <a:cs typeface="Calibri"/>
              </a:rPr>
              <a:t>shallow</a:t>
            </a:r>
            <a:r>
              <a:rPr sz="1050" spc="-20" dirty="0">
                <a:solidFill>
                  <a:srgbClr val="262324"/>
                </a:solidFill>
                <a:latin typeface="Calibri"/>
                <a:cs typeface="Calibri"/>
              </a:rPr>
              <a:t> </a:t>
            </a:r>
            <a:r>
              <a:rPr sz="1050" spc="-10" dirty="0">
                <a:solidFill>
                  <a:srgbClr val="262324"/>
                </a:solidFill>
                <a:latin typeface="Calibri"/>
                <a:cs typeface="Calibri"/>
              </a:rPr>
              <a:t>sandbar.</a:t>
            </a:r>
            <a:r>
              <a:rPr sz="1050" spc="-20" dirty="0">
                <a:solidFill>
                  <a:srgbClr val="262324"/>
                </a:solidFill>
                <a:latin typeface="Calibri"/>
                <a:cs typeface="Calibri"/>
              </a:rPr>
              <a:t> </a:t>
            </a:r>
            <a:r>
              <a:rPr sz="1050" spc="-25" dirty="0">
                <a:solidFill>
                  <a:srgbClr val="262324"/>
                </a:solidFill>
                <a:latin typeface="Calibri"/>
                <a:cs typeface="Calibri"/>
              </a:rPr>
              <a:t>Two </a:t>
            </a:r>
            <a:r>
              <a:rPr sz="1050" dirty="0">
                <a:solidFill>
                  <a:srgbClr val="262324"/>
                </a:solidFill>
                <a:latin typeface="Calibri"/>
                <a:cs typeface="Calibri"/>
              </a:rPr>
              <a:t>boys,</a:t>
            </a:r>
            <a:r>
              <a:rPr sz="1050" spc="5" dirty="0">
                <a:solidFill>
                  <a:srgbClr val="262324"/>
                </a:solidFill>
                <a:latin typeface="Calibri"/>
                <a:cs typeface="Calibri"/>
              </a:rPr>
              <a:t> </a:t>
            </a:r>
            <a:r>
              <a:rPr sz="1050" dirty="0">
                <a:solidFill>
                  <a:srgbClr val="262324"/>
                </a:solidFill>
                <a:latin typeface="Calibri"/>
                <a:cs typeface="Calibri"/>
              </a:rPr>
              <a:t>who</a:t>
            </a:r>
            <a:r>
              <a:rPr sz="1050" spc="10" dirty="0">
                <a:solidFill>
                  <a:srgbClr val="262324"/>
                </a:solidFill>
                <a:latin typeface="Calibri"/>
                <a:cs typeface="Calibri"/>
              </a:rPr>
              <a:t> </a:t>
            </a:r>
            <a:r>
              <a:rPr sz="1050" dirty="0">
                <a:solidFill>
                  <a:srgbClr val="262324"/>
                </a:solidFill>
                <a:latin typeface="Calibri"/>
                <a:cs typeface="Calibri"/>
              </a:rPr>
              <a:t>could</a:t>
            </a:r>
            <a:r>
              <a:rPr sz="1050" spc="5" dirty="0">
                <a:solidFill>
                  <a:srgbClr val="262324"/>
                </a:solidFill>
                <a:latin typeface="Calibri"/>
                <a:cs typeface="Calibri"/>
              </a:rPr>
              <a:t> </a:t>
            </a:r>
            <a:r>
              <a:rPr sz="1050" dirty="0">
                <a:solidFill>
                  <a:srgbClr val="262324"/>
                </a:solidFill>
                <a:latin typeface="Calibri"/>
                <a:cs typeface="Calibri"/>
              </a:rPr>
              <a:t>not</a:t>
            </a:r>
            <a:r>
              <a:rPr sz="1050" spc="10" dirty="0">
                <a:solidFill>
                  <a:srgbClr val="262324"/>
                </a:solidFill>
                <a:latin typeface="Calibri"/>
                <a:cs typeface="Calibri"/>
              </a:rPr>
              <a:t> </a:t>
            </a:r>
            <a:r>
              <a:rPr sz="1050" dirty="0">
                <a:solidFill>
                  <a:srgbClr val="262324"/>
                </a:solidFill>
                <a:latin typeface="Calibri"/>
                <a:cs typeface="Calibri"/>
              </a:rPr>
              <a:t>swim,</a:t>
            </a:r>
            <a:r>
              <a:rPr sz="1050" spc="10" dirty="0">
                <a:solidFill>
                  <a:srgbClr val="262324"/>
                </a:solidFill>
                <a:latin typeface="Calibri"/>
                <a:cs typeface="Calibri"/>
              </a:rPr>
              <a:t> </a:t>
            </a:r>
            <a:r>
              <a:rPr sz="1050" dirty="0">
                <a:solidFill>
                  <a:srgbClr val="262324"/>
                </a:solidFill>
                <a:latin typeface="Calibri"/>
                <a:cs typeface="Calibri"/>
              </a:rPr>
              <a:t>stepped</a:t>
            </a:r>
            <a:r>
              <a:rPr sz="1050" spc="5" dirty="0">
                <a:solidFill>
                  <a:srgbClr val="262324"/>
                </a:solidFill>
                <a:latin typeface="Calibri"/>
                <a:cs typeface="Calibri"/>
              </a:rPr>
              <a:t> </a:t>
            </a:r>
            <a:r>
              <a:rPr sz="1050" dirty="0">
                <a:solidFill>
                  <a:srgbClr val="262324"/>
                </a:solidFill>
                <a:latin typeface="Calibri"/>
                <a:cs typeface="Calibri"/>
              </a:rPr>
              <a:t>off</a:t>
            </a:r>
            <a:r>
              <a:rPr sz="1050" spc="10" dirty="0">
                <a:solidFill>
                  <a:srgbClr val="262324"/>
                </a:solidFill>
                <a:latin typeface="Calibri"/>
                <a:cs typeface="Calibri"/>
              </a:rPr>
              <a:t> </a:t>
            </a:r>
            <a:r>
              <a:rPr sz="1050" dirty="0">
                <a:solidFill>
                  <a:srgbClr val="262324"/>
                </a:solidFill>
                <a:latin typeface="Calibri"/>
                <a:cs typeface="Calibri"/>
              </a:rPr>
              <a:t>the</a:t>
            </a:r>
            <a:r>
              <a:rPr sz="1050" spc="10" dirty="0">
                <a:solidFill>
                  <a:srgbClr val="262324"/>
                </a:solidFill>
                <a:latin typeface="Calibri"/>
                <a:cs typeface="Calibri"/>
              </a:rPr>
              <a:t> </a:t>
            </a:r>
            <a:r>
              <a:rPr sz="1050" dirty="0">
                <a:solidFill>
                  <a:srgbClr val="262324"/>
                </a:solidFill>
                <a:latin typeface="Calibri"/>
                <a:cs typeface="Calibri"/>
              </a:rPr>
              <a:t>sandbar</a:t>
            </a:r>
            <a:r>
              <a:rPr sz="1050" spc="5" dirty="0">
                <a:solidFill>
                  <a:srgbClr val="262324"/>
                </a:solidFill>
                <a:latin typeface="Calibri"/>
                <a:cs typeface="Calibri"/>
              </a:rPr>
              <a:t> </a:t>
            </a:r>
            <a:r>
              <a:rPr sz="1050" spc="-20" dirty="0">
                <a:solidFill>
                  <a:srgbClr val="262324"/>
                </a:solidFill>
                <a:latin typeface="Calibri"/>
                <a:cs typeface="Calibri"/>
              </a:rPr>
              <a:t>into </a:t>
            </a:r>
            <a:r>
              <a:rPr sz="1050" spc="-10" dirty="0">
                <a:solidFill>
                  <a:srgbClr val="262324"/>
                </a:solidFill>
                <a:latin typeface="Calibri"/>
                <a:cs typeface="Calibri"/>
              </a:rPr>
              <a:t>the</a:t>
            </a:r>
            <a:r>
              <a:rPr sz="1050" spc="-15" dirty="0">
                <a:solidFill>
                  <a:srgbClr val="262324"/>
                </a:solidFill>
                <a:latin typeface="Calibri"/>
                <a:cs typeface="Calibri"/>
              </a:rPr>
              <a:t> </a:t>
            </a:r>
            <a:r>
              <a:rPr sz="1050" dirty="0">
                <a:solidFill>
                  <a:srgbClr val="262324"/>
                </a:solidFill>
                <a:latin typeface="Calibri"/>
                <a:cs typeface="Calibri"/>
              </a:rPr>
              <a:t>channel</a:t>
            </a:r>
            <a:r>
              <a:rPr sz="1050" spc="-15" dirty="0">
                <a:solidFill>
                  <a:srgbClr val="262324"/>
                </a:solidFill>
                <a:latin typeface="Calibri"/>
                <a:cs typeface="Calibri"/>
              </a:rPr>
              <a:t> </a:t>
            </a:r>
            <a:r>
              <a:rPr sz="1050" dirty="0">
                <a:solidFill>
                  <a:srgbClr val="262324"/>
                </a:solidFill>
                <a:latin typeface="Calibri"/>
                <a:cs typeface="Calibri"/>
              </a:rPr>
              <a:t>where</a:t>
            </a:r>
            <a:r>
              <a:rPr sz="1050" spc="-15" dirty="0">
                <a:solidFill>
                  <a:srgbClr val="262324"/>
                </a:solidFill>
                <a:latin typeface="Calibri"/>
                <a:cs typeface="Calibri"/>
              </a:rPr>
              <a:t> </a:t>
            </a:r>
            <a:r>
              <a:rPr sz="1050" spc="-10" dirty="0">
                <a:solidFill>
                  <a:srgbClr val="262324"/>
                </a:solidFill>
                <a:latin typeface="Calibri"/>
                <a:cs typeface="Calibri"/>
              </a:rPr>
              <a:t>the</a:t>
            </a:r>
            <a:r>
              <a:rPr sz="1050" spc="-15" dirty="0">
                <a:solidFill>
                  <a:srgbClr val="262324"/>
                </a:solidFill>
                <a:latin typeface="Calibri"/>
                <a:cs typeface="Calibri"/>
              </a:rPr>
              <a:t> </a:t>
            </a:r>
            <a:r>
              <a:rPr sz="1050" dirty="0">
                <a:solidFill>
                  <a:srgbClr val="262324"/>
                </a:solidFill>
                <a:latin typeface="Calibri"/>
                <a:cs typeface="Calibri"/>
              </a:rPr>
              <a:t>water</a:t>
            </a:r>
            <a:r>
              <a:rPr sz="1050" spc="-15" dirty="0">
                <a:solidFill>
                  <a:srgbClr val="262324"/>
                </a:solidFill>
                <a:latin typeface="Calibri"/>
                <a:cs typeface="Calibri"/>
              </a:rPr>
              <a:t> </a:t>
            </a:r>
            <a:r>
              <a:rPr sz="1050" dirty="0">
                <a:solidFill>
                  <a:srgbClr val="262324"/>
                </a:solidFill>
                <a:latin typeface="Calibri"/>
                <a:cs typeface="Calibri"/>
              </a:rPr>
              <a:t>was</a:t>
            </a:r>
            <a:r>
              <a:rPr sz="1050" spc="-15" dirty="0">
                <a:solidFill>
                  <a:srgbClr val="262324"/>
                </a:solidFill>
                <a:latin typeface="Calibri"/>
                <a:cs typeface="Calibri"/>
              </a:rPr>
              <a:t> </a:t>
            </a:r>
            <a:r>
              <a:rPr sz="1050" dirty="0">
                <a:solidFill>
                  <a:srgbClr val="262324"/>
                </a:solidFill>
                <a:latin typeface="Calibri"/>
                <a:cs typeface="Calibri"/>
              </a:rPr>
              <a:t>over</a:t>
            </a:r>
            <a:r>
              <a:rPr sz="1050" spc="-15" dirty="0">
                <a:solidFill>
                  <a:srgbClr val="262324"/>
                </a:solidFill>
                <a:latin typeface="Calibri"/>
                <a:cs typeface="Calibri"/>
              </a:rPr>
              <a:t> </a:t>
            </a:r>
            <a:r>
              <a:rPr sz="1050" spc="-10" dirty="0">
                <a:solidFill>
                  <a:srgbClr val="262324"/>
                </a:solidFill>
                <a:latin typeface="Calibri"/>
                <a:cs typeface="Calibri"/>
              </a:rPr>
              <a:t>their</a:t>
            </a:r>
            <a:r>
              <a:rPr sz="1050" spc="-15" dirty="0">
                <a:solidFill>
                  <a:srgbClr val="262324"/>
                </a:solidFill>
                <a:latin typeface="Calibri"/>
                <a:cs typeface="Calibri"/>
              </a:rPr>
              <a:t> </a:t>
            </a:r>
            <a:r>
              <a:rPr sz="1050" dirty="0">
                <a:solidFill>
                  <a:srgbClr val="262324"/>
                </a:solidFill>
                <a:latin typeface="Calibri"/>
                <a:cs typeface="Calibri"/>
              </a:rPr>
              <a:t>heads.</a:t>
            </a:r>
            <a:r>
              <a:rPr sz="1050" spc="-15" dirty="0">
                <a:solidFill>
                  <a:srgbClr val="262324"/>
                </a:solidFill>
                <a:latin typeface="Calibri"/>
                <a:cs typeface="Calibri"/>
              </a:rPr>
              <a:t> </a:t>
            </a:r>
            <a:r>
              <a:rPr sz="1050" spc="-20" dirty="0">
                <a:solidFill>
                  <a:srgbClr val="262324"/>
                </a:solidFill>
                <a:latin typeface="Calibri"/>
                <a:cs typeface="Calibri"/>
              </a:rPr>
              <a:t>They </a:t>
            </a:r>
            <a:r>
              <a:rPr sz="1050" spc="-35" dirty="0">
                <a:solidFill>
                  <a:srgbClr val="262324"/>
                </a:solidFill>
                <a:latin typeface="Calibri"/>
                <a:cs typeface="Calibri"/>
              </a:rPr>
              <a:t>did</a:t>
            </a:r>
            <a:r>
              <a:rPr sz="1050" spc="-20" dirty="0">
                <a:solidFill>
                  <a:srgbClr val="262324"/>
                </a:solidFill>
                <a:latin typeface="Calibri"/>
                <a:cs typeface="Calibri"/>
              </a:rPr>
              <a:t> </a:t>
            </a:r>
            <a:r>
              <a:rPr sz="1050" spc="-60" dirty="0">
                <a:solidFill>
                  <a:srgbClr val="262324"/>
                </a:solidFill>
                <a:latin typeface="Calibri"/>
                <a:cs typeface="Calibri"/>
              </a:rPr>
              <a:t>not</a:t>
            </a:r>
            <a:r>
              <a:rPr sz="1050" dirty="0">
                <a:solidFill>
                  <a:srgbClr val="262324"/>
                </a:solidFill>
                <a:latin typeface="Calibri"/>
                <a:cs typeface="Calibri"/>
              </a:rPr>
              <a:t> call</a:t>
            </a:r>
            <a:r>
              <a:rPr sz="1050" spc="-5" dirty="0">
                <a:solidFill>
                  <a:srgbClr val="262324"/>
                </a:solidFill>
                <a:latin typeface="Calibri"/>
                <a:cs typeface="Calibri"/>
              </a:rPr>
              <a:t> </a:t>
            </a:r>
            <a:r>
              <a:rPr sz="1050" spc="-60" dirty="0">
                <a:solidFill>
                  <a:srgbClr val="262324"/>
                </a:solidFill>
                <a:latin typeface="Calibri"/>
                <a:cs typeface="Calibri"/>
              </a:rPr>
              <a:t>out</a:t>
            </a:r>
            <a:r>
              <a:rPr sz="1050" dirty="0">
                <a:solidFill>
                  <a:srgbClr val="262324"/>
                </a:solidFill>
                <a:latin typeface="Calibri"/>
                <a:cs typeface="Calibri"/>
              </a:rPr>
              <a:t> </a:t>
            </a:r>
            <a:r>
              <a:rPr sz="1050" spc="-30" dirty="0">
                <a:solidFill>
                  <a:srgbClr val="262324"/>
                </a:solidFill>
                <a:latin typeface="Calibri"/>
                <a:cs typeface="Calibri"/>
              </a:rPr>
              <a:t>for</a:t>
            </a:r>
            <a:r>
              <a:rPr sz="1050" spc="-5" dirty="0">
                <a:solidFill>
                  <a:srgbClr val="262324"/>
                </a:solidFill>
                <a:latin typeface="Calibri"/>
                <a:cs typeface="Calibri"/>
              </a:rPr>
              <a:t> </a:t>
            </a:r>
            <a:r>
              <a:rPr sz="1050" spc="-20" dirty="0">
                <a:solidFill>
                  <a:srgbClr val="262324"/>
                </a:solidFill>
                <a:latin typeface="Calibri"/>
                <a:cs typeface="Calibri"/>
              </a:rPr>
              <a:t>help,</a:t>
            </a:r>
            <a:r>
              <a:rPr sz="1050" spc="-5" dirty="0">
                <a:solidFill>
                  <a:srgbClr val="262324"/>
                </a:solidFill>
                <a:latin typeface="Calibri"/>
                <a:cs typeface="Calibri"/>
              </a:rPr>
              <a:t> </a:t>
            </a:r>
            <a:r>
              <a:rPr sz="1050" spc="-20" dirty="0">
                <a:solidFill>
                  <a:srgbClr val="262324"/>
                </a:solidFill>
                <a:latin typeface="Calibri"/>
                <a:cs typeface="Calibri"/>
              </a:rPr>
              <a:t>submerged,</a:t>
            </a:r>
            <a:r>
              <a:rPr sz="1050" spc="-10" dirty="0">
                <a:solidFill>
                  <a:srgbClr val="262324"/>
                </a:solidFill>
                <a:latin typeface="Calibri"/>
                <a:cs typeface="Calibri"/>
              </a:rPr>
              <a:t> and</a:t>
            </a:r>
            <a:r>
              <a:rPr sz="1050" spc="-5" dirty="0">
                <a:solidFill>
                  <a:srgbClr val="262324"/>
                </a:solidFill>
                <a:latin typeface="Calibri"/>
                <a:cs typeface="Calibri"/>
              </a:rPr>
              <a:t> </a:t>
            </a:r>
            <a:r>
              <a:rPr sz="1050" spc="-20" dirty="0">
                <a:solidFill>
                  <a:srgbClr val="262324"/>
                </a:solidFill>
                <a:latin typeface="Calibri"/>
                <a:cs typeface="Calibri"/>
              </a:rPr>
              <a:t>drowned</a:t>
            </a:r>
            <a:r>
              <a:rPr sz="1050" spc="-5" dirty="0">
                <a:solidFill>
                  <a:srgbClr val="262324"/>
                </a:solidFill>
                <a:latin typeface="Calibri"/>
                <a:cs typeface="Calibri"/>
              </a:rPr>
              <a:t> </a:t>
            </a:r>
            <a:r>
              <a:rPr sz="1050" spc="-25" dirty="0">
                <a:solidFill>
                  <a:srgbClr val="262324"/>
                </a:solidFill>
                <a:latin typeface="Calibri"/>
                <a:cs typeface="Calibri"/>
              </a:rPr>
              <a:t>without </a:t>
            </a:r>
            <a:r>
              <a:rPr sz="1050" spc="-10" dirty="0">
                <a:solidFill>
                  <a:srgbClr val="262324"/>
                </a:solidFill>
                <a:latin typeface="Calibri"/>
                <a:cs typeface="Calibri"/>
              </a:rPr>
              <a:t>anyone</a:t>
            </a:r>
            <a:r>
              <a:rPr sz="1050" spc="-30" dirty="0">
                <a:solidFill>
                  <a:srgbClr val="262324"/>
                </a:solidFill>
                <a:latin typeface="Calibri"/>
                <a:cs typeface="Calibri"/>
              </a:rPr>
              <a:t> </a:t>
            </a:r>
            <a:r>
              <a:rPr sz="1050" dirty="0">
                <a:solidFill>
                  <a:srgbClr val="262324"/>
                </a:solidFill>
                <a:latin typeface="Calibri"/>
                <a:cs typeface="Calibri"/>
              </a:rPr>
              <a:t>realizing</a:t>
            </a:r>
            <a:r>
              <a:rPr sz="1050" spc="-25" dirty="0">
                <a:solidFill>
                  <a:srgbClr val="262324"/>
                </a:solidFill>
                <a:latin typeface="Calibri"/>
                <a:cs typeface="Calibri"/>
              </a:rPr>
              <a:t> </a:t>
            </a:r>
            <a:r>
              <a:rPr sz="1050" spc="-20" dirty="0">
                <a:solidFill>
                  <a:srgbClr val="262324"/>
                </a:solidFill>
                <a:latin typeface="Calibri"/>
                <a:cs typeface="Calibri"/>
              </a:rPr>
              <a:t>they</a:t>
            </a:r>
            <a:r>
              <a:rPr sz="1050" spc="-25" dirty="0">
                <a:solidFill>
                  <a:srgbClr val="262324"/>
                </a:solidFill>
                <a:latin typeface="Calibri"/>
                <a:cs typeface="Calibri"/>
              </a:rPr>
              <a:t> </a:t>
            </a:r>
            <a:r>
              <a:rPr sz="1050" dirty="0">
                <a:solidFill>
                  <a:srgbClr val="262324"/>
                </a:solidFill>
                <a:latin typeface="Calibri"/>
                <a:cs typeface="Calibri"/>
              </a:rPr>
              <a:t>were</a:t>
            </a:r>
            <a:r>
              <a:rPr sz="1050" spc="-30" dirty="0">
                <a:solidFill>
                  <a:srgbClr val="262324"/>
                </a:solidFill>
                <a:latin typeface="Calibri"/>
                <a:cs typeface="Calibri"/>
              </a:rPr>
              <a:t> </a:t>
            </a:r>
            <a:r>
              <a:rPr sz="1050" dirty="0">
                <a:solidFill>
                  <a:srgbClr val="262324"/>
                </a:solidFill>
                <a:latin typeface="Calibri"/>
                <a:cs typeface="Calibri"/>
              </a:rPr>
              <a:t>in</a:t>
            </a:r>
            <a:r>
              <a:rPr sz="1050" spc="-25" dirty="0">
                <a:solidFill>
                  <a:srgbClr val="262324"/>
                </a:solidFill>
                <a:latin typeface="Calibri"/>
                <a:cs typeface="Calibri"/>
              </a:rPr>
              <a:t> </a:t>
            </a:r>
            <a:r>
              <a:rPr sz="1050" spc="-10" dirty="0">
                <a:solidFill>
                  <a:srgbClr val="262324"/>
                </a:solidFill>
                <a:latin typeface="Calibri"/>
                <a:cs typeface="Calibri"/>
              </a:rPr>
              <a:t>peril.</a:t>
            </a:r>
            <a:endParaRPr sz="1050">
              <a:latin typeface="Calibri"/>
              <a:cs typeface="Calibri"/>
            </a:endParaRPr>
          </a:p>
        </p:txBody>
      </p:sp>
      <p:sp>
        <p:nvSpPr>
          <p:cNvPr id="12" name="object 12">
            <a:extLst>
              <a:ext uri="{FF2B5EF4-FFF2-40B4-BE49-F238E27FC236}">
                <a16:creationId xmlns:a16="http://schemas.microsoft.com/office/drawing/2014/main" id="{47BF1330-1438-B2F0-4F73-8458D90A1792}"/>
              </a:ext>
            </a:extLst>
          </p:cNvPr>
          <p:cNvSpPr txBox="1"/>
          <p:nvPr/>
        </p:nvSpPr>
        <p:spPr>
          <a:xfrm>
            <a:off x="3987913" y="4153758"/>
            <a:ext cx="3064510" cy="18034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Both</a:t>
            </a:r>
            <a:r>
              <a:rPr sz="1050" spc="150" dirty="0">
                <a:solidFill>
                  <a:srgbClr val="262324"/>
                </a:solidFill>
                <a:latin typeface="Calibri"/>
                <a:cs typeface="Calibri"/>
              </a:rPr>
              <a:t>  </a:t>
            </a:r>
            <a:r>
              <a:rPr sz="1050" dirty="0">
                <a:solidFill>
                  <a:srgbClr val="262324"/>
                </a:solidFill>
                <a:latin typeface="Calibri"/>
                <a:cs typeface="Calibri"/>
              </a:rPr>
              <a:t>incidents</a:t>
            </a:r>
            <a:r>
              <a:rPr sz="1050" spc="150" dirty="0">
                <a:solidFill>
                  <a:srgbClr val="262324"/>
                </a:solidFill>
                <a:latin typeface="Calibri"/>
                <a:cs typeface="Calibri"/>
              </a:rPr>
              <a:t>  </a:t>
            </a:r>
            <a:r>
              <a:rPr sz="1050" dirty="0">
                <a:solidFill>
                  <a:srgbClr val="262324"/>
                </a:solidFill>
                <a:latin typeface="Calibri"/>
                <a:cs typeface="Calibri"/>
              </a:rPr>
              <a:t>illustrate</a:t>
            </a:r>
            <a:r>
              <a:rPr sz="1050" spc="155" dirty="0">
                <a:solidFill>
                  <a:srgbClr val="262324"/>
                </a:solidFill>
                <a:latin typeface="Calibri"/>
                <a:cs typeface="Calibri"/>
              </a:rPr>
              <a:t>  </a:t>
            </a:r>
            <a:r>
              <a:rPr sz="1050" dirty="0">
                <a:solidFill>
                  <a:srgbClr val="262324"/>
                </a:solidFill>
                <a:latin typeface="Calibri"/>
                <a:cs typeface="Calibri"/>
              </a:rPr>
              <a:t>the</a:t>
            </a:r>
            <a:r>
              <a:rPr sz="1050" spc="150" dirty="0">
                <a:solidFill>
                  <a:srgbClr val="262324"/>
                </a:solidFill>
                <a:latin typeface="Calibri"/>
                <a:cs typeface="Calibri"/>
              </a:rPr>
              <a:t>  </a:t>
            </a:r>
            <a:r>
              <a:rPr sz="1050" dirty="0">
                <a:solidFill>
                  <a:srgbClr val="262324"/>
                </a:solidFill>
                <a:latin typeface="Calibri"/>
                <a:cs typeface="Calibri"/>
              </a:rPr>
              <a:t>“instinctive</a:t>
            </a:r>
            <a:r>
              <a:rPr sz="1050" spc="150" dirty="0">
                <a:solidFill>
                  <a:srgbClr val="262324"/>
                </a:solidFill>
                <a:latin typeface="Calibri"/>
                <a:cs typeface="Calibri"/>
              </a:rPr>
              <a:t>  </a:t>
            </a:r>
            <a:r>
              <a:rPr sz="1050" spc="-10" dirty="0">
                <a:solidFill>
                  <a:srgbClr val="262324"/>
                </a:solidFill>
                <a:latin typeface="Calibri"/>
                <a:cs typeface="Calibri"/>
              </a:rPr>
              <a:t>drowning </a:t>
            </a:r>
            <a:r>
              <a:rPr sz="1050" dirty="0">
                <a:solidFill>
                  <a:srgbClr val="262324"/>
                </a:solidFill>
                <a:latin typeface="Calibri"/>
                <a:cs typeface="Calibri"/>
              </a:rPr>
              <a:t>response” first publicized</a:t>
            </a:r>
            <a:r>
              <a:rPr sz="1050" spc="5" dirty="0">
                <a:solidFill>
                  <a:srgbClr val="262324"/>
                </a:solidFill>
                <a:latin typeface="Calibri"/>
                <a:cs typeface="Calibri"/>
              </a:rPr>
              <a:t> </a:t>
            </a:r>
            <a:r>
              <a:rPr sz="1050" dirty="0">
                <a:solidFill>
                  <a:srgbClr val="262324"/>
                </a:solidFill>
                <a:latin typeface="Calibri"/>
                <a:cs typeface="Calibri"/>
              </a:rPr>
              <a:t>by Frank</a:t>
            </a:r>
            <a:r>
              <a:rPr sz="1050" spc="5" dirty="0">
                <a:solidFill>
                  <a:srgbClr val="262324"/>
                </a:solidFill>
                <a:latin typeface="Calibri"/>
                <a:cs typeface="Calibri"/>
              </a:rPr>
              <a:t> </a:t>
            </a:r>
            <a:r>
              <a:rPr sz="1050" dirty="0">
                <a:solidFill>
                  <a:srgbClr val="262324"/>
                </a:solidFill>
                <a:latin typeface="Calibri"/>
                <a:cs typeface="Calibri"/>
              </a:rPr>
              <a:t>Pia in the</a:t>
            </a:r>
            <a:r>
              <a:rPr sz="1050" spc="5" dirty="0">
                <a:solidFill>
                  <a:srgbClr val="262324"/>
                </a:solidFill>
                <a:latin typeface="Calibri"/>
                <a:cs typeface="Calibri"/>
              </a:rPr>
              <a:t> </a:t>
            </a:r>
            <a:r>
              <a:rPr sz="1050" spc="-40" dirty="0">
                <a:solidFill>
                  <a:srgbClr val="262324"/>
                </a:solidFill>
                <a:latin typeface="Calibri"/>
                <a:cs typeface="Calibri"/>
              </a:rPr>
              <a:t>1970s.</a:t>
            </a:r>
            <a:r>
              <a:rPr sz="1050" dirty="0">
                <a:solidFill>
                  <a:srgbClr val="262324"/>
                </a:solidFill>
                <a:latin typeface="Calibri"/>
                <a:cs typeface="Calibri"/>
              </a:rPr>
              <a:t> </a:t>
            </a:r>
            <a:r>
              <a:rPr sz="1050" spc="-20" dirty="0">
                <a:solidFill>
                  <a:srgbClr val="262324"/>
                </a:solidFill>
                <a:latin typeface="Calibri"/>
                <a:cs typeface="Calibri"/>
              </a:rPr>
              <a:t>True nonswimmers—</a:t>
            </a:r>
            <a:r>
              <a:rPr sz="1050" dirty="0">
                <a:solidFill>
                  <a:srgbClr val="262324"/>
                </a:solidFill>
                <a:latin typeface="Calibri"/>
                <a:cs typeface="Calibri"/>
              </a:rPr>
              <a:t>that</a:t>
            </a:r>
            <a:r>
              <a:rPr sz="1050" spc="-5" dirty="0">
                <a:solidFill>
                  <a:srgbClr val="262324"/>
                </a:solidFill>
                <a:latin typeface="Calibri"/>
                <a:cs typeface="Calibri"/>
              </a:rPr>
              <a:t> </a:t>
            </a:r>
            <a:r>
              <a:rPr sz="1050" dirty="0">
                <a:solidFill>
                  <a:srgbClr val="262324"/>
                </a:solidFill>
                <a:latin typeface="Calibri"/>
                <a:cs typeface="Calibri"/>
              </a:rPr>
              <a:t>is, </a:t>
            </a:r>
            <a:r>
              <a:rPr sz="1050" spc="-10" dirty="0">
                <a:solidFill>
                  <a:srgbClr val="262324"/>
                </a:solidFill>
                <a:latin typeface="Calibri"/>
                <a:cs typeface="Calibri"/>
              </a:rPr>
              <a:t>those</a:t>
            </a:r>
            <a:r>
              <a:rPr sz="1050" dirty="0">
                <a:solidFill>
                  <a:srgbClr val="262324"/>
                </a:solidFill>
                <a:latin typeface="Calibri"/>
                <a:cs typeface="Calibri"/>
              </a:rPr>
              <a:t> who have never </a:t>
            </a:r>
            <a:r>
              <a:rPr sz="1050" spc="-10" dirty="0">
                <a:solidFill>
                  <a:srgbClr val="262324"/>
                </a:solidFill>
                <a:latin typeface="Calibri"/>
                <a:cs typeface="Calibri"/>
              </a:rPr>
              <a:t>supported </a:t>
            </a:r>
            <a:r>
              <a:rPr sz="1050" dirty="0">
                <a:solidFill>
                  <a:srgbClr val="262324"/>
                </a:solidFill>
                <a:latin typeface="Calibri"/>
                <a:cs typeface="Calibri"/>
              </a:rPr>
              <a:t>themselves</a:t>
            </a:r>
            <a:r>
              <a:rPr sz="1050" spc="35" dirty="0">
                <a:solidFill>
                  <a:srgbClr val="262324"/>
                </a:solidFill>
                <a:latin typeface="Calibri"/>
                <a:cs typeface="Calibri"/>
              </a:rPr>
              <a:t> </a:t>
            </a:r>
            <a:r>
              <a:rPr sz="1050" dirty="0">
                <a:solidFill>
                  <a:srgbClr val="262324"/>
                </a:solidFill>
                <a:latin typeface="Calibri"/>
                <a:cs typeface="Calibri"/>
              </a:rPr>
              <a:t>in</a:t>
            </a:r>
            <a:r>
              <a:rPr sz="1050" spc="35" dirty="0">
                <a:solidFill>
                  <a:srgbClr val="262324"/>
                </a:solidFill>
                <a:latin typeface="Calibri"/>
                <a:cs typeface="Calibri"/>
              </a:rPr>
              <a:t> </a:t>
            </a:r>
            <a:r>
              <a:rPr sz="1050" dirty="0">
                <a:solidFill>
                  <a:srgbClr val="262324"/>
                </a:solidFill>
                <a:latin typeface="Calibri"/>
                <a:cs typeface="Calibri"/>
              </a:rPr>
              <a:t>deep</a:t>
            </a:r>
            <a:r>
              <a:rPr sz="1050" spc="35" dirty="0">
                <a:solidFill>
                  <a:srgbClr val="262324"/>
                </a:solidFill>
                <a:latin typeface="Calibri"/>
                <a:cs typeface="Calibri"/>
              </a:rPr>
              <a:t> </a:t>
            </a:r>
            <a:r>
              <a:rPr sz="1050" dirty="0">
                <a:solidFill>
                  <a:srgbClr val="262324"/>
                </a:solidFill>
                <a:latin typeface="Calibri"/>
                <a:cs typeface="Calibri"/>
              </a:rPr>
              <a:t>water—are</a:t>
            </a:r>
            <a:r>
              <a:rPr sz="1050" spc="35" dirty="0">
                <a:solidFill>
                  <a:srgbClr val="262324"/>
                </a:solidFill>
                <a:latin typeface="Calibri"/>
                <a:cs typeface="Calibri"/>
              </a:rPr>
              <a:t> </a:t>
            </a:r>
            <a:r>
              <a:rPr sz="1050" spc="-20" dirty="0">
                <a:solidFill>
                  <a:srgbClr val="262324"/>
                </a:solidFill>
                <a:latin typeface="Calibri"/>
                <a:cs typeface="Calibri"/>
              </a:rPr>
              <a:t>often</a:t>
            </a:r>
            <a:r>
              <a:rPr sz="1050" spc="35" dirty="0">
                <a:solidFill>
                  <a:srgbClr val="262324"/>
                </a:solidFill>
                <a:latin typeface="Calibri"/>
                <a:cs typeface="Calibri"/>
              </a:rPr>
              <a:t> </a:t>
            </a:r>
            <a:r>
              <a:rPr sz="1050" dirty="0">
                <a:solidFill>
                  <a:srgbClr val="262324"/>
                </a:solidFill>
                <a:latin typeface="Calibri"/>
                <a:cs typeface="Calibri"/>
              </a:rPr>
              <a:t>in</a:t>
            </a:r>
            <a:r>
              <a:rPr sz="1050" spc="35" dirty="0">
                <a:solidFill>
                  <a:srgbClr val="262324"/>
                </a:solidFill>
                <a:latin typeface="Calibri"/>
                <a:cs typeface="Calibri"/>
              </a:rPr>
              <a:t> </a:t>
            </a:r>
            <a:r>
              <a:rPr sz="1050" dirty="0">
                <a:solidFill>
                  <a:srgbClr val="262324"/>
                </a:solidFill>
                <a:latin typeface="Calibri"/>
                <a:cs typeface="Calibri"/>
              </a:rPr>
              <a:t>danger</a:t>
            </a:r>
            <a:r>
              <a:rPr sz="1050" spc="40" dirty="0">
                <a:solidFill>
                  <a:srgbClr val="262324"/>
                </a:solidFill>
                <a:latin typeface="Calibri"/>
                <a:cs typeface="Calibri"/>
              </a:rPr>
              <a:t> </a:t>
            </a:r>
            <a:r>
              <a:rPr sz="1050" dirty="0">
                <a:solidFill>
                  <a:srgbClr val="262324"/>
                </a:solidFill>
                <a:latin typeface="Calibri"/>
                <a:cs typeface="Calibri"/>
              </a:rPr>
              <a:t>as</a:t>
            </a:r>
            <a:r>
              <a:rPr sz="1050" spc="35" dirty="0">
                <a:solidFill>
                  <a:srgbClr val="262324"/>
                </a:solidFill>
                <a:latin typeface="Calibri"/>
                <a:cs typeface="Calibri"/>
              </a:rPr>
              <a:t> </a:t>
            </a:r>
            <a:r>
              <a:rPr sz="1050" spc="-20" dirty="0">
                <a:solidFill>
                  <a:srgbClr val="262324"/>
                </a:solidFill>
                <a:latin typeface="Calibri"/>
                <a:cs typeface="Calibri"/>
              </a:rPr>
              <a:t>soon </a:t>
            </a:r>
            <a:r>
              <a:rPr sz="1050" dirty="0">
                <a:solidFill>
                  <a:srgbClr val="262324"/>
                </a:solidFill>
                <a:latin typeface="Calibri"/>
                <a:cs typeface="Calibri"/>
              </a:rPr>
              <a:t>as</a:t>
            </a:r>
            <a:r>
              <a:rPr sz="1050" spc="70" dirty="0">
                <a:solidFill>
                  <a:srgbClr val="262324"/>
                </a:solidFill>
                <a:latin typeface="Calibri"/>
                <a:cs typeface="Calibri"/>
              </a:rPr>
              <a:t> </a:t>
            </a:r>
            <a:r>
              <a:rPr sz="1050" dirty="0">
                <a:solidFill>
                  <a:srgbClr val="262324"/>
                </a:solidFill>
                <a:latin typeface="Calibri"/>
                <a:cs typeface="Calibri"/>
              </a:rPr>
              <a:t>they</a:t>
            </a:r>
            <a:r>
              <a:rPr sz="1050" spc="75" dirty="0">
                <a:solidFill>
                  <a:srgbClr val="262324"/>
                </a:solidFill>
                <a:latin typeface="Calibri"/>
                <a:cs typeface="Calibri"/>
              </a:rPr>
              <a:t> </a:t>
            </a:r>
            <a:r>
              <a:rPr sz="1050" dirty="0">
                <a:solidFill>
                  <a:srgbClr val="262324"/>
                </a:solidFill>
                <a:latin typeface="Calibri"/>
                <a:cs typeface="Calibri"/>
              </a:rPr>
              <a:t>enter</a:t>
            </a:r>
            <a:r>
              <a:rPr sz="1050" spc="70" dirty="0">
                <a:solidFill>
                  <a:srgbClr val="262324"/>
                </a:solidFill>
                <a:latin typeface="Calibri"/>
                <a:cs typeface="Calibri"/>
              </a:rPr>
              <a:t> </a:t>
            </a:r>
            <a:r>
              <a:rPr sz="1050" dirty="0">
                <a:solidFill>
                  <a:srgbClr val="262324"/>
                </a:solidFill>
                <a:latin typeface="Calibri"/>
                <a:cs typeface="Calibri"/>
              </a:rPr>
              <a:t>deep</a:t>
            </a:r>
            <a:r>
              <a:rPr sz="1050" spc="75" dirty="0">
                <a:solidFill>
                  <a:srgbClr val="262324"/>
                </a:solidFill>
                <a:latin typeface="Calibri"/>
                <a:cs typeface="Calibri"/>
              </a:rPr>
              <a:t> </a:t>
            </a:r>
            <a:r>
              <a:rPr sz="1050" dirty="0">
                <a:solidFill>
                  <a:srgbClr val="262324"/>
                </a:solidFill>
                <a:latin typeface="Calibri"/>
                <a:cs typeface="Calibri"/>
              </a:rPr>
              <a:t>water.</a:t>
            </a:r>
            <a:r>
              <a:rPr sz="1050" spc="70" dirty="0">
                <a:solidFill>
                  <a:srgbClr val="262324"/>
                </a:solidFill>
                <a:latin typeface="Calibri"/>
                <a:cs typeface="Calibri"/>
              </a:rPr>
              <a:t> </a:t>
            </a:r>
            <a:r>
              <a:rPr sz="1050" dirty="0">
                <a:solidFill>
                  <a:srgbClr val="262324"/>
                </a:solidFill>
                <a:latin typeface="Calibri"/>
                <a:cs typeface="Calibri"/>
              </a:rPr>
              <a:t>Such</a:t>
            </a:r>
            <a:r>
              <a:rPr sz="1050" spc="75" dirty="0">
                <a:solidFill>
                  <a:srgbClr val="262324"/>
                </a:solidFill>
                <a:latin typeface="Calibri"/>
                <a:cs typeface="Calibri"/>
              </a:rPr>
              <a:t> </a:t>
            </a:r>
            <a:r>
              <a:rPr sz="1050" dirty="0">
                <a:solidFill>
                  <a:srgbClr val="262324"/>
                </a:solidFill>
                <a:latin typeface="Calibri"/>
                <a:cs typeface="Calibri"/>
              </a:rPr>
              <a:t>persons,</a:t>
            </a:r>
            <a:r>
              <a:rPr sz="1050" spc="70" dirty="0">
                <a:solidFill>
                  <a:srgbClr val="262324"/>
                </a:solidFill>
                <a:latin typeface="Calibri"/>
                <a:cs typeface="Calibri"/>
              </a:rPr>
              <a:t> </a:t>
            </a:r>
            <a:r>
              <a:rPr sz="1050" dirty="0">
                <a:solidFill>
                  <a:srgbClr val="262324"/>
                </a:solidFill>
                <a:latin typeface="Calibri"/>
                <a:cs typeface="Calibri"/>
              </a:rPr>
              <a:t>from</a:t>
            </a:r>
            <a:r>
              <a:rPr sz="1050" spc="75" dirty="0">
                <a:solidFill>
                  <a:srgbClr val="262324"/>
                </a:solidFill>
                <a:latin typeface="Calibri"/>
                <a:cs typeface="Calibri"/>
              </a:rPr>
              <a:t> </a:t>
            </a:r>
            <a:r>
              <a:rPr sz="1050" spc="-10" dirty="0">
                <a:solidFill>
                  <a:srgbClr val="262324"/>
                </a:solidFill>
                <a:latin typeface="Calibri"/>
                <a:cs typeface="Calibri"/>
              </a:rPr>
              <a:t>toddlers through</a:t>
            </a:r>
            <a:r>
              <a:rPr sz="1050" spc="5" dirty="0">
                <a:solidFill>
                  <a:srgbClr val="262324"/>
                </a:solidFill>
                <a:latin typeface="Calibri"/>
                <a:cs typeface="Calibri"/>
              </a:rPr>
              <a:t> </a:t>
            </a:r>
            <a:r>
              <a:rPr sz="1050" dirty="0">
                <a:solidFill>
                  <a:srgbClr val="262324"/>
                </a:solidFill>
                <a:latin typeface="Calibri"/>
                <a:cs typeface="Calibri"/>
              </a:rPr>
              <a:t>adults,</a:t>
            </a:r>
            <a:r>
              <a:rPr sz="1050" spc="10" dirty="0">
                <a:solidFill>
                  <a:srgbClr val="262324"/>
                </a:solidFill>
                <a:latin typeface="Calibri"/>
                <a:cs typeface="Calibri"/>
              </a:rPr>
              <a:t> </a:t>
            </a:r>
            <a:r>
              <a:rPr sz="1050" dirty="0">
                <a:solidFill>
                  <a:srgbClr val="262324"/>
                </a:solidFill>
                <a:latin typeface="Calibri"/>
                <a:cs typeface="Calibri"/>
              </a:rPr>
              <a:t>are</a:t>
            </a:r>
            <a:r>
              <a:rPr sz="1050" spc="5" dirty="0">
                <a:solidFill>
                  <a:srgbClr val="262324"/>
                </a:solidFill>
                <a:latin typeface="Calibri"/>
                <a:cs typeface="Calibri"/>
              </a:rPr>
              <a:t> </a:t>
            </a:r>
            <a:r>
              <a:rPr sz="1050" dirty="0">
                <a:solidFill>
                  <a:srgbClr val="262324"/>
                </a:solidFill>
                <a:latin typeface="Calibri"/>
                <a:cs typeface="Calibri"/>
              </a:rPr>
              <a:t>unable</a:t>
            </a:r>
            <a:r>
              <a:rPr sz="1050" spc="10" dirty="0">
                <a:solidFill>
                  <a:srgbClr val="262324"/>
                </a:solidFill>
                <a:latin typeface="Calibri"/>
                <a:cs typeface="Calibri"/>
              </a:rPr>
              <a:t> </a:t>
            </a:r>
            <a:r>
              <a:rPr sz="1050" dirty="0">
                <a:solidFill>
                  <a:srgbClr val="262324"/>
                </a:solidFill>
                <a:latin typeface="Calibri"/>
                <a:cs typeface="Calibri"/>
              </a:rPr>
              <a:t>to</a:t>
            </a:r>
            <a:r>
              <a:rPr sz="1050" spc="10" dirty="0">
                <a:solidFill>
                  <a:srgbClr val="262324"/>
                </a:solidFill>
                <a:latin typeface="Calibri"/>
                <a:cs typeface="Calibri"/>
              </a:rPr>
              <a:t> </a:t>
            </a:r>
            <a:r>
              <a:rPr sz="1050" dirty="0">
                <a:solidFill>
                  <a:srgbClr val="262324"/>
                </a:solidFill>
                <a:latin typeface="Calibri"/>
                <a:cs typeface="Calibri"/>
              </a:rPr>
              <a:t>call</a:t>
            </a:r>
            <a:r>
              <a:rPr sz="1050" spc="5" dirty="0">
                <a:solidFill>
                  <a:srgbClr val="262324"/>
                </a:solidFill>
                <a:latin typeface="Calibri"/>
                <a:cs typeface="Calibri"/>
              </a:rPr>
              <a:t> </a:t>
            </a:r>
            <a:r>
              <a:rPr sz="1050" dirty="0">
                <a:solidFill>
                  <a:srgbClr val="262324"/>
                </a:solidFill>
                <a:latin typeface="Calibri"/>
                <a:cs typeface="Calibri"/>
              </a:rPr>
              <a:t>for</a:t>
            </a:r>
            <a:r>
              <a:rPr sz="1050" spc="10" dirty="0">
                <a:solidFill>
                  <a:srgbClr val="262324"/>
                </a:solidFill>
                <a:latin typeface="Calibri"/>
                <a:cs typeface="Calibri"/>
              </a:rPr>
              <a:t> </a:t>
            </a:r>
            <a:r>
              <a:rPr sz="1050" dirty="0">
                <a:solidFill>
                  <a:srgbClr val="262324"/>
                </a:solidFill>
                <a:latin typeface="Calibri"/>
                <a:cs typeface="Calibri"/>
              </a:rPr>
              <a:t>help</a:t>
            </a:r>
            <a:r>
              <a:rPr sz="1050" spc="5" dirty="0">
                <a:solidFill>
                  <a:srgbClr val="262324"/>
                </a:solidFill>
                <a:latin typeface="Calibri"/>
                <a:cs typeface="Calibri"/>
              </a:rPr>
              <a:t> </a:t>
            </a:r>
            <a:r>
              <a:rPr sz="1050" dirty="0">
                <a:solidFill>
                  <a:srgbClr val="262324"/>
                </a:solidFill>
                <a:latin typeface="Calibri"/>
                <a:cs typeface="Calibri"/>
              </a:rPr>
              <a:t>and</a:t>
            </a:r>
            <a:r>
              <a:rPr sz="1050" spc="10" dirty="0">
                <a:solidFill>
                  <a:srgbClr val="262324"/>
                </a:solidFill>
                <a:latin typeface="Calibri"/>
                <a:cs typeface="Calibri"/>
              </a:rPr>
              <a:t> </a:t>
            </a:r>
            <a:r>
              <a:rPr sz="1050" dirty="0">
                <a:solidFill>
                  <a:srgbClr val="262324"/>
                </a:solidFill>
                <a:latin typeface="Calibri"/>
                <a:cs typeface="Calibri"/>
              </a:rPr>
              <a:t>unable</a:t>
            </a:r>
            <a:r>
              <a:rPr sz="1050" spc="10" dirty="0">
                <a:solidFill>
                  <a:srgbClr val="262324"/>
                </a:solidFill>
                <a:latin typeface="Calibri"/>
                <a:cs typeface="Calibri"/>
              </a:rPr>
              <a:t> </a:t>
            </a:r>
            <a:r>
              <a:rPr sz="1050" spc="-25" dirty="0">
                <a:solidFill>
                  <a:srgbClr val="262324"/>
                </a:solidFill>
                <a:latin typeface="Calibri"/>
                <a:cs typeface="Calibri"/>
              </a:rPr>
              <a:t>to </a:t>
            </a:r>
            <a:r>
              <a:rPr sz="1050" spc="-10" dirty="0">
                <a:solidFill>
                  <a:srgbClr val="262324"/>
                </a:solidFill>
                <a:latin typeface="Calibri"/>
                <a:cs typeface="Calibri"/>
              </a:rPr>
              <a:t>move</a:t>
            </a:r>
            <a:r>
              <a:rPr sz="1050" dirty="0">
                <a:solidFill>
                  <a:srgbClr val="262324"/>
                </a:solidFill>
                <a:latin typeface="Calibri"/>
                <a:cs typeface="Calibri"/>
              </a:rPr>
              <a:t> even</a:t>
            </a:r>
            <a:r>
              <a:rPr sz="1050" spc="5"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dirty="0">
                <a:solidFill>
                  <a:srgbClr val="262324"/>
                </a:solidFill>
                <a:latin typeface="Calibri"/>
                <a:cs typeface="Calibri"/>
              </a:rPr>
              <a:t>few</a:t>
            </a:r>
            <a:r>
              <a:rPr sz="1050" spc="5" dirty="0">
                <a:solidFill>
                  <a:srgbClr val="262324"/>
                </a:solidFill>
                <a:latin typeface="Calibri"/>
                <a:cs typeface="Calibri"/>
              </a:rPr>
              <a:t> </a:t>
            </a:r>
            <a:r>
              <a:rPr sz="1050" dirty="0">
                <a:solidFill>
                  <a:srgbClr val="262324"/>
                </a:solidFill>
                <a:latin typeface="Calibri"/>
                <a:cs typeface="Calibri"/>
              </a:rPr>
              <a:t>feet</a:t>
            </a:r>
            <a:r>
              <a:rPr sz="1050" spc="5" dirty="0">
                <a:solidFill>
                  <a:srgbClr val="262324"/>
                </a:solidFill>
                <a:latin typeface="Calibri"/>
                <a:cs typeface="Calibri"/>
              </a:rPr>
              <a:t> </a:t>
            </a:r>
            <a:r>
              <a:rPr sz="1050" dirty="0">
                <a:solidFill>
                  <a:srgbClr val="262324"/>
                </a:solidFill>
                <a:latin typeface="Calibri"/>
                <a:cs typeface="Calibri"/>
              </a:rPr>
              <a:t>to</a:t>
            </a:r>
            <a:r>
              <a:rPr sz="1050" spc="5" dirty="0">
                <a:solidFill>
                  <a:srgbClr val="262324"/>
                </a:solidFill>
                <a:latin typeface="Calibri"/>
                <a:cs typeface="Calibri"/>
              </a:rPr>
              <a:t> </a:t>
            </a:r>
            <a:r>
              <a:rPr sz="1050" dirty="0">
                <a:solidFill>
                  <a:srgbClr val="262324"/>
                </a:solidFill>
                <a:latin typeface="Calibri"/>
                <a:cs typeface="Calibri"/>
              </a:rPr>
              <a:t>safety, </a:t>
            </a:r>
            <a:r>
              <a:rPr sz="1050" spc="-10" dirty="0">
                <a:solidFill>
                  <a:srgbClr val="262324"/>
                </a:solidFill>
                <a:latin typeface="Calibri"/>
                <a:cs typeface="Calibri"/>
              </a:rPr>
              <a:t>whether</a:t>
            </a:r>
            <a:r>
              <a:rPr sz="1050" spc="5" dirty="0">
                <a:solidFill>
                  <a:srgbClr val="262324"/>
                </a:solidFill>
                <a:latin typeface="Calibri"/>
                <a:cs typeface="Calibri"/>
              </a:rPr>
              <a:t> </a:t>
            </a:r>
            <a:r>
              <a:rPr sz="1050" dirty="0">
                <a:solidFill>
                  <a:srgbClr val="262324"/>
                </a:solidFill>
                <a:latin typeface="Calibri"/>
                <a:cs typeface="Calibri"/>
              </a:rPr>
              <a:t>safety</a:t>
            </a:r>
            <a:r>
              <a:rPr sz="1050" spc="5" dirty="0">
                <a:solidFill>
                  <a:srgbClr val="262324"/>
                </a:solidFill>
                <a:latin typeface="Calibri"/>
                <a:cs typeface="Calibri"/>
              </a:rPr>
              <a:t> </a:t>
            </a:r>
            <a:r>
              <a:rPr sz="1050" dirty="0">
                <a:solidFill>
                  <a:srgbClr val="262324"/>
                </a:solidFill>
                <a:latin typeface="Calibri"/>
                <a:cs typeface="Calibri"/>
              </a:rPr>
              <a:t>is</a:t>
            </a:r>
            <a:r>
              <a:rPr sz="1050" spc="5" dirty="0">
                <a:solidFill>
                  <a:srgbClr val="262324"/>
                </a:solidFill>
                <a:latin typeface="Calibri"/>
                <a:cs typeface="Calibri"/>
              </a:rPr>
              <a:t> </a:t>
            </a:r>
            <a:r>
              <a:rPr sz="1050" dirty="0">
                <a:solidFill>
                  <a:srgbClr val="262324"/>
                </a:solidFill>
                <a:latin typeface="Calibri"/>
                <a:cs typeface="Calibri"/>
              </a:rPr>
              <a:t>a</a:t>
            </a:r>
            <a:r>
              <a:rPr sz="1050" spc="5" dirty="0">
                <a:solidFill>
                  <a:srgbClr val="262324"/>
                </a:solidFill>
                <a:latin typeface="Calibri"/>
                <a:cs typeface="Calibri"/>
              </a:rPr>
              <a:t> </a:t>
            </a:r>
            <a:r>
              <a:rPr sz="1050" spc="-20" dirty="0">
                <a:solidFill>
                  <a:srgbClr val="262324"/>
                </a:solidFill>
                <a:latin typeface="Calibri"/>
                <a:cs typeface="Calibri"/>
              </a:rPr>
              <a:t>pool </a:t>
            </a:r>
            <a:r>
              <a:rPr sz="1050" spc="-10" dirty="0">
                <a:solidFill>
                  <a:srgbClr val="262324"/>
                </a:solidFill>
                <a:latin typeface="Calibri"/>
                <a:cs typeface="Calibri"/>
              </a:rPr>
              <a:t>side,</a:t>
            </a:r>
            <a:r>
              <a:rPr sz="1050" spc="-20" dirty="0">
                <a:solidFill>
                  <a:srgbClr val="262324"/>
                </a:solidFill>
                <a:latin typeface="Calibri"/>
                <a:cs typeface="Calibri"/>
              </a:rPr>
              <a:t> </a:t>
            </a:r>
            <a:r>
              <a:rPr sz="1050" spc="-40" dirty="0">
                <a:solidFill>
                  <a:srgbClr val="262324"/>
                </a:solidFill>
                <a:latin typeface="Calibri"/>
                <a:cs typeface="Calibri"/>
              </a:rPr>
              <a:t>the</a:t>
            </a:r>
            <a:r>
              <a:rPr sz="1050" spc="-15" dirty="0">
                <a:solidFill>
                  <a:srgbClr val="262324"/>
                </a:solidFill>
                <a:latin typeface="Calibri"/>
                <a:cs typeface="Calibri"/>
              </a:rPr>
              <a:t> </a:t>
            </a:r>
            <a:r>
              <a:rPr sz="1050" spc="-35" dirty="0">
                <a:solidFill>
                  <a:srgbClr val="262324"/>
                </a:solidFill>
                <a:latin typeface="Calibri"/>
                <a:cs typeface="Calibri"/>
              </a:rPr>
              <a:t>other</a:t>
            </a:r>
            <a:r>
              <a:rPr sz="1050" spc="-10" dirty="0">
                <a:solidFill>
                  <a:srgbClr val="262324"/>
                </a:solidFill>
                <a:latin typeface="Calibri"/>
                <a:cs typeface="Calibri"/>
              </a:rPr>
              <a:t> </a:t>
            </a:r>
            <a:r>
              <a:rPr sz="1050" dirty="0">
                <a:solidFill>
                  <a:srgbClr val="262324"/>
                </a:solidFill>
                <a:latin typeface="Calibri"/>
                <a:cs typeface="Calibri"/>
              </a:rPr>
              <a:t>side</a:t>
            </a:r>
            <a:r>
              <a:rPr sz="1050" spc="-15" dirty="0">
                <a:solidFill>
                  <a:srgbClr val="262324"/>
                </a:solidFill>
                <a:latin typeface="Calibri"/>
                <a:cs typeface="Calibri"/>
              </a:rPr>
              <a:t> </a:t>
            </a:r>
            <a:r>
              <a:rPr sz="1050" spc="-50" dirty="0">
                <a:solidFill>
                  <a:srgbClr val="262324"/>
                </a:solidFill>
                <a:latin typeface="Calibri"/>
                <a:cs typeface="Calibri"/>
              </a:rPr>
              <a:t>of</a:t>
            </a:r>
            <a:r>
              <a:rPr sz="1050" spc="-10"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spc="-30" dirty="0">
                <a:solidFill>
                  <a:srgbClr val="262324"/>
                </a:solidFill>
                <a:latin typeface="Calibri"/>
                <a:cs typeface="Calibri"/>
              </a:rPr>
              <a:t>drop-</a:t>
            </a:r>
            <a:r>
              <a:rPr sz="1050" spc="-20" dirty="0">
                <a:solidFill>
                  <a:srgbClr val="262324"/>
                </a:solidFill>
                <a:latin typeface="Calibri"/>
                <a:cs typeface="Calibri"/>
              </a:rPr>
              <a:t>off,</a:t>
            </a:r>
            <a:r>
              <a:rPr sz="1050" spc="-15" dirty="0">
                <a:solidFill>
                  <a:srgbClr val="262324"/>
                </a:solidFill>
                <a:latin typeface="Calibri"/>
                <a:cs typeface="Calibri"/>
              </a:rPr>
              <a:t> </a:t>
            </a:r>
            <a:r>
              <a:rPr sz="1050" spc="-35" dirty="0">
                <a:solidFill>
                  <a:srgbClr val="262324"/>
                </a:solidFill>
                <a:latin typeface="Calibri"/>
                <a:cs typeface="Calibri"/>
              </a:rPr>
              <a:t>or</a:t>
            </a:r>
            <a:r>
              <a:rPr sz="1050" spc="-15"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spc="-30" dirty="0">
                <a:solidFill>
                  <a:srgbClr val="262324"/>
                </a:solidFill>
                <a:latin typeface="Calibri"/>
                <a:cs typeface="Calibri"/>
              </a:rPr>
              <a:t>flotation</a:t>
            </a:r>
            <a:r>
              <a:rPr sz="1050" spc="-15" dirty="0">
                <a:solidFill>
                  <a:srgbClr val="262324"/>
                </a:solidFill>
                <a:latin typeface="Calibri"/>
                <a:cs typeface="Calibri"/>
              </a:rPr>
              <a:t> </a:t>
            </a:r>
            <a:r>
              <a:rPr sz="1050" dirty="0">
                <a:solidFill>
                  <a:srgbClr val="262324"/>
                </a:solidFill>
                <a:latin typeface="Calibri"/>
                <a:cs typeface="Calibri"/>
              </a:rPr>
              <a:t>device</a:t>
            </a:r>
            <a:r>
              <a:rPr sz="1050" spc="-15" dirty="0">
                <a:solidFill>
                  <a:srgbClr val="262324"/>
                </a:solidFill>
                <a:latin typeface="Calibri"/>
                <a:cs typeface="Calibri"/>
              </a:rPr>
              <a:t> </a:t>
            </a:r>
            <a:r>
              <a:rPr sz="1050" spc="-20" dirty="0">
                <a:solidFill>
                  <a:srgbClr val="262324"/>
                </a:solidFill>
                <a:latin typeface="Calibri"/>
                <a:cs typeface="Calibri"/>
              </a:rPr>
              <a:t>they </a:t>
            </a:r>
            <a:r>
              <a:rPr sz="1050" dirty="0">
                <a:solidFill>
                  <a:srgbClr val="262324"/>
                </a:solidFill>
                <a:latin typeface="Calibri"/>
                <a:cs typeface="Calibri"/>
              </a:rPr>
              <a:t>fell</a:t>
            </a:r>
            <a:r>
              <a:rPr sz="1050" spc="60" dirty="0">
                <a:solidFill>
                  <a:srgbClr val="262324"/>
                </a:solidFill>
                <a:latin typeface="Calibri"/>
                <a:cs typeface="Calibri"/>
              </a:rPr>
              <a:t> </a:t>
            </a:r>
            <a:r>
              <a:rPr sz="1050" dirty="0">
                <a:solidFill>
                  <a:srgbClr val="262324"/>
                </a:solidFill>
                <a:latin typeface="Calibri"/>
                <a:cs typeface="Calibri"/>
              </a:rPr>
              <a:t>from.</a:t>
            </a:r>
            <a:r>
              <a:rPr sz="1050" spc="60" dirty="0">
                <a:solidFill>
                  <a:srgbClr val="262324"/>
                </a:solidFill>
                <a:latin typeface="Calibri"/>
                <a:cs typeface="Calibri"/>
              </a:rPr>
              <a:t> </a:t>
            </a:r>
            <a:r>
              <a:rPr sz="1050" dirty="0">
                <a:solidFill>
                  <a:srgbClr val="262324"/>
                </a:solidFill>
                <a:latin typeface="Calibri"/>
                <a:cs typeface="Calibri"/>
              </a:rPr>
              <a:t>To</a:t>
            </a:r>
            <a:r>
              <a:rPr sz="1050" spc="60" dirty="0">
                <a:solidFill>
                  <a:srgbClr val="262324"/>
                </a:solidFill>
                <a:latin typeface="Calibri"/>
                <a:cs typeface="Calibri"/>
              </a:rPr>
              <a:t> </a:t>
            </a:r>
            <a:r>
              <a:rPr sz="1050" dirty="0">
                <a:solidFill>
                  <a:srgbClr val="262324"/>
                </a:solidFill>
                <a:latin typeface="Calibri"/>
                <a:cs typeface="Calibri"/>
              </a:rPr>
              <a:t>an</a:t>
            </a:r>
            <a:r>
              <a:rPr sz="1050" spc="60" dirty="0">
                <a:solidFill>
                  <a:srgbClr val="262324"/>
                </a:solidFill>
                <a:latin typeface="Calibri"/>
                <a:cs typeface="Calibri"/>
              </a:rPr>
              <a:t> </a:t>
            </a:r>
            <a:r>
              <a:rPr sz="1050" spc="-20" dirty="0">
                <a:solidFill>
                  <a:srgbClr val="262324"/>
                </a:solidFill>
                <a:latin typeface="Calibri"/>
                <a:cs typeface="Calibri"/>
              </a:rPr>
              <a:t>uninformed</a:t>
            </a:r>
            <a:r>
              <a:rPr sz="1050" spc="65" dirty="0">
                <a:solidFill>
                  <a:srgbClr val="262324"/>
                </a:solidFill>
                <a:latin typeface="Calibri"/>
                <a:cs typeface="Calibri"/>
              </a:rPr>
              <a:t> </a:t>
            </a:r>
            <a:r>
              <a:rPr sz="1050" dirty="0">
                <a:solidFill>
                  <a:srgbClr val="262324"/>
                </a:solidFill>
                <a:latin typeface="Calibri"/>
                <a:cs typeface="Calibri"/>
              </a:rPr>
              <a:t>observer,</a:t>
            </a:r>
            <a:r>
              <a:rPr sz="1050" spc="60" dirty="0">
                <a:solidFill>
                  <a:srgbClr val="262324"/>
                </a:solidFill>
                <a:latin typeface="Calibri"/>
                <a:cs typeface="Calibri"/>
              </a:rPr>
              <a:t> </a:t>
            </a:r>
            <a:r>
              <a:rPr sz="1050" dirty="0">
                <a:solidFill>
                  <a:srgbClr val="262324"/>
                </a:solidFill>
                <a:latin typeface="Calibri"/>
                <a:cs typeface="Calibri"/>
              </a:rPr>
              <a:t>such</a:t>
            </a:r>
            <a:r>
              <a:rPr sz="1050" spc="60" dirty="0">
                <a:solidFill>
                  <a:srgbClr val="262324"/>
                </a:solidFill>
                <a:latin typeface="Calibri"/>
                <a:cs typeface="Calibri"/>
              </a:rPr>
              <a:t> </a:t>
            </a:r>
            <a:r>
              <a:rPr sz="1050" dirty="0">
                <a:solidFill>
                  <a:srgbClr val="262324"/>
                </a:solidFill>
                <a:latin typeface="Calibri"/>
                <a:cs typeface="Calibri"/>
              </a:rPr>
              <a:t>victims</a:t>
            </a:r>
            <a:r>
              <a:rPr sz="1050" spc="60" dirty="0">
                <a:solidFill>
                  <a:srgbClr val="262324"/>
                </a:solidFill>
                <a:latin typeface="Calibri"/>
                <a:cs typeface="Calibri"/>
              </a:rPr>
              <a:t> </a:t>
            </a:r>
            <a:r>
              <a:rPr sz="1050" spc="-25" dirty="0">
                <a:solidFill>
                  <a:srgbClr val="262324"/>
                </a:solidFill>
                <a:latin typeface="Calibri"/>
                <a:cs typeface="Calibri"/>
              </a:rPr>
              <a:t>may </a:t>
            </a:r>
            <a:r>
              <a:rPr sz="1050" dirty="0">
                <a:solidFill>
                  <a:srgbClr val="262324"/>
                </a:solidFill>
                <a:latin typeface="Calibri"/>
                <a:cs typeface="Calibri"/>
              </a:rPr>
              <a:t>even</a:t>
            </a:r>
            <a:r>
              <a:rPr sz="1050" spc="-55" dirty="0">
                <a:solidFill>
                  <a:srgbClr val="262324"/>
                </a:solidFill>
                <a:latin typeface="Calibri"/>
                <a:cs typeface="Calibri"/>
              </a:rPr>
              <a:t> </a:t>
            </a:r>
            <a:r>
              <a:rPr sz="1050" dirty="0">
                <a:solidFill>
                  <a:srgbClr val="262324"/>
                </a:solidFill>
                <a:latin typeface="Calibri"/>
                <a:cs typeface="Calibri"/>
              </a:rPr>
              <a:t>appear</a:t>
            </a:r>
            <a:r>
              <a:rPr sz="1050" spc="-30" dirty="0">
                <a:solidFill>
                  <a:srgbClr val="262324"/>
                </a:solidFill>
                <a:latin typeface="Calibri"/>
                <a:cs typeface="Calibri"/>
              </a:rPr>
              <a:t> </a:t>
            </a:r>
            <a:r>
              <a:rPr sz="1050" spc="-45" dirty="0">
                <a:solidFill>
                  <a:srgbClr val="262324"/>
                </a:solidFill>
                <a:latin typeface="Calibri"/>
                <a:cs typeface="Calibri"/>
              </a:rPr>
              <a:t>to</a:t>
            </a:r>
            <a:r>
              <a:rPr sz="1050" spc="-15" dirty="0">
                <a:solidFill>
                  <a:srgbClr val="262324"/>
                </a:solidFill>
                <a:latin typeface="Calibri"/>
                <a:cs typeface="Calibri"/>
              </a:rPr>
              <a:t> </a:t>
            </a:r>
            <a:r>
              <a:rPr sz="1050" dirty="0">
                <a:solidFill>
                  <a:srgbClr val="262324"/>
                </a:solidFill>
                <a:latin typeface="Calibri"/>
                <a:cs typeface="Calibri"/>
              </a:rPr>
              <a:t>be</a:t>
            </a:r>
            <a:r>
              <a:rPr sz="1050" spc="-30" dirty="0">
                <a:solidFill>
                  <a:srgbClr val="262324"/>
                </a:solidFill>
                <a:latin typeface="Calibri"/>
                <a:cs typeface="Calibri"/>
              </a:rPr>
              <a:t> </a:t>
            </a:r>
            <a:r>
              <a:rPr sz="1050" dirty="0">
                <a:solidFill>
                  <a:srgbClr val="262324"/>
                </a:solidFill>
                <a:latin typeface="Calibri"/>
                <a:cs typeface="Calibri"/>
              </a:rPr>
              <a:t>playing</a:t>
            </a:r>
            <a:r>
              <a:rPr sz="1050" spc="-35" dirty="0">
                <a:solidFill>
                  <a:srgbClr val="262324"/>
                </a:solidFill>
                <a:latin typeface="Calibri"/>
                <a:cs typeface="Calibri"/>
              </a:rPr>
              <a:t> </a:t>
            </a:r>
            <a:r>
              <a:rPr sz="1050" dirty="0">
                <a:solidFill>
                  <a:srgbClr val="262324"/>
                </a:solidFill>
                <a:latin typeface="Calibri"/>
                <a:cs typeface="Calibri"/>
              </a:rPr>
              <a:t>in</a:t>
            </a:r>
            <a:r>
              <a:rPr sz="1050" spc="-30" dirty="0">
                <a:solidFill>
                  <a:srgbClr val="262324"/>
                </a:solidFill>
                <a:latin typeface="Calibri"/>
                <a:cs typeface="Calibri"/>
              </a:rPr>
              <a:t> </a:t>
            </a:r>
            <a:r>
              <a:rPr sz="1050" spc="-20" dirty="0">
                <a:solidFill>
                  <a:srgbClr val="262324"/>
                </a:solidFill>
                <a:latin typeface="Calibri"/>
                <a:cs typeface="Calibri"/>
              </a:rPr>
              <a:t>the</a:t>
            </a:r>
            <a:r>
              <a:rPr sz="1050" spc="-35" dirty="0">
                <a:solidFill>
                  <a:srgbClr val="262324"/>
                </a:solidFill>
                <a:latin typeface="Calibri"/>
                <a:cs typeface="Calibri"/>
              </a:rPr>
              <a:t> </a:t>
            </a:r>
            <a:r>
              <a:rPr sz="1050" spc="-10" dirty="0">
                <a:solidFill>
                  <a:srgbClr val="262324"/>
                </a:solidFill>
                <a:latin typeface="Calibri"/>
                <a:cs typeface="Calibri"/>
              </a:rPr>
              <a:t>water.</a:t>
            </a:r>
            <a:endParaRPr sz="1050">
              <a:latin typeface="Calibri"/>
              <a:cs typeface="Calibri"/>
            </a:endParaRPr>
          </a:p>
        </p:txBody>
      </p:sp>
      <p:pic>
        <p:nvPicPr>
          <p:cNvPr id="15" name="object 15">
            <a:extLst>
              <a:ext uri="{FF2B5EF4-FFF2-40B4-BE49-F238E27FC236}">
                <a16:creationId xmlns:a16="http://schemas.microsoft.com/office/drawing/2014/main" id="{03DCF951-373C-9E48-6EA4-0393F4A5D427}"/>
              </a:ext>
            </a:extLst>
          </p:cNvPr>
          <p:cNvPicPr/>
          <p:nvPr/>
        </p:nvPicPr>
        <p:blipFill>
          <a:blip r:embed="rId2" cstate="print"/>
          <a:stretch>
            <a:fillRect/>
          </a:stretch>
        </p:blipFill>
        <p:spPr>
          <a:xfrm>
            <a:off x="4102658" y="514350"/>
            <a:ext cx="2824657" cy="1953132"/>
          </a:xfrm>
          <a:prstGeom prst="rect">
            <a:avLst/>
          </a:prstGeom>
        </p:spPr>
      </p:pic>
      <p:pic>
        <p:nvPicPr>
          <p:cNvPr id="17" name="Picture 16">
            <a:extLst>
              <a:ext uri="{FF2B5EF4-FFF2-40B4-BE49-F238E27FC236}">
                <a16:creationId xmlns:a16="http://schemas.microsoft.com/office/drawing/2014/main" id="{58698546-04EF-B329-FCC2-583F5C5F620B}"/>
              </a:ext>
            </a:extLst>
          </p:cNvPr>
          <p:cNvPicPr>
            <a:picLocks noChangeAspect="1"/>
          </p:cNvPicPr>
          <p:nvPr/>
        </p:nvPicPr>
        <p:blipFill>
          <a:blip r:embed="rId3"/>
          <a:stretch>
            <a:fillRect/>
          </a:stretch>
        </p:blipFill>
        <p:spPr>
          <a:xfrm>
            <a:off x="4000502" y="6058405"/>
            <a:ext cx="3238498" cy="3170216"/>
          </a:xfrm>
          <a:prstGeom prst="rect">
            <a:avLst/>
          </a:prstGeom>
        </p:spPr>
      </p:pic>
    </p:spTree>
    <p:extLst>
      <p:ext uri="{BB962C8B-B14F-4D97-AF65-F5344CB8AC3E}">
        <p14:creationId xmlns:p14="http://schemas.microsoft.com/office/powerpoint/2010/main" val="304118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AF1DE-2D8A-F125-3C40-CB066EC6FFD5}"/>
              </a:ext>
            </a:extLst>
          </p:cNvPr>
          <p:cNvPicPr>
            <a:picLocks noChangeAspect="1"/>
          </p:cNvPicPr>
          <p:nvPr/>
        </p:nvPicPr>
        <p:blipFill>
          <a:blip r:embed="rId2"/>
          <a:stretch>
            <a:fillRect/>
          </a:stretch>
        </p:blipFill>
        <p:spPr>
          <a:xfrm>
            <a:off x="648508" y="304800"/>
            <a:ext cx="6475384" cy="8991600"/>
          </a:xfrm>
          <a:prstGeom prst="rect">
            <a:avLst/>
          </a:prstGeom>
        </p:spPr>
      </p:pic>
    </p:spTree>
    <p:extLst>
      <p:ext uri="{BB962C8B-B14F-4D97-AF65-F5344CB8AC3E}">
        <p14:creationId xmlns:p14="http://schemas.microsoft.com/office/powerpoint/2010/main" val="140154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150" y="9662281"/>
            <a:ext cx="334010" cy="339090"/>
          </a:xfrm>
          <a:custGeom>
            <a:avLst/>
            <a:gdLst/>
            <a:ahLst/>
            <a:cxnLst/>
            <a:rect l="l" t="t" r="r" b="b"/>
            <a:pathLst>
              <a:path w="334010" h="339090">
                <a:moveTo>
                  <a:pt x="333603" y="0"/>
                </a:moveTo>
                <a:lnTo>
                  <a:pt x="0" y="0"/>
                </a:lnTo>
                <a:lnTo>
                  <a:pt x="0" y="338988"/>
                </a:lnTo>
                <a:lnTo>
                  <a:pt x="333603" y="338988"/>
                </a:lnTo>
                <a:lnTo>
                  <a:pt x="333603" y="0"/>
                </a:lnTo>
                <a:close/>
              </a:path>
            </a:pathLst>
          </a:custGeom>
          <a:solidFill>
            <a:srgbClr val="E8B620"/>
          </a:solidFill>
        </p:spPr>
        <p:txBody>
          <a:bodyPr wrap="square" lIns="0" tIns="0" rIns="0" bIns="0" rtlCol="0"/>
          <a:lstStyle/>
          <a:p>
            <a:endParaRPr/>
          </a:p>
        </p:txBody>
      </p:sp>
      <p:sp>
        <p:nvSpPr>
          <p:cNvPr id="3" name="object 3"/>
          <p:cNvSpPr txBox="1"/>
          <p:nvPr/>
        </p:nvSpPr>
        <p:spPr>
          <a:xfrm>
            <a:off x="162871" y="9730340"/>
            <a:ext cx="1121410" cy="147320"/>
          </a:xfrm>
          <a:prstGeom prst="rect">
            <a:avLst/>
          </a:prstGeom>
        </p:spPr>
        <p:txBody>
          <a:bodyPr vert="horz" wrap="square" lIns="0" tIns="0" rIns="0" bIns="0" rtlCol="0">
            <a:spAutoFit/>
          </a:bodyPr>
          <a:lstStyle/>
          <a:p>
            <a:pPr marL="12700">
              <a:lnSpc>
                <a:spcPct val="100000"/>
              </a:lnSpc>
              <a:tabLst>
                <a:tab pos="289560" algn="l"/>
              </a:tabLst>
            </a:pPr>
            <a:r>
              <a:rPr sz="900" b="1" spc="-25" dirty="0">
                <a:solidFill>
                  <a:srgbClr val="FFFFFF"/>
                </a:solidFill>
                <a:latin typeface="Calibri"/>
                <a:cs typeface="Calibri"/>
              </a:rPr>
              <a:t>22</a:t>
            </a:r>
            <a:r>
              <a:rPr sz="900" b="1" dirty="0">
                <a:solidFill>
                  <a:srgbClr val="FFFFFF"/>
                </a:solidFill>
                <a:latin typeface="Calibri"/>
                <a:cs typeface="Calibri"/>
              </a:rPr>
              <a:t>	</a:t>
            </a:r>
            <a:r>
              <a:rPr sz="800" i="1" spc="-50" dirty="0">
                <a:solidFill>
                  <a:srgbClr val="262324"/>
                </a:solidFill>
                <a:latin typeface="Calibri"/>
                <a:cs typeface="Calibri"/>
              </a:rPr>
              <a:t>Chapter</a:t>
            </a:r>
            <a:r>
              <a:rPr sz="800" i="1" dirty="0">
                <a:solidFill>
                  <a:srgbClr val="262324"/>
                </a:solidFill>
                <a:latin typeface="Calibri"/>
                <a:cs typeface="Calibri"/>
              </a:rPr>
              <a:t> </a:t>
            </a:r>
            <a:r>
              <a:rPr sz="800" i="1" spc="-50" dirty="0">
                <a:solidFill>
                  <a:srgbClr val="262324"/>
                </a:solidFill>
                <a:latin typeface="Calibri"/>
                <a:cs typeface="Calibri"/>
              </a:rPr>
              <a:t>3:</a:t>
            </a:r>
            <a:r>
              <a:rPr sz="800" i="1" spc="5" dirty="0">
                <a:solidFill>
                  <a:srgbClr val="262324"/>
                </a:solidFill>
                <a:latin typeface="Calibri"/>
                <a:cs typeface="Calibri"/>
              </a:rPr>
              <a:t> </a:t>
            </a:r>
            <a:r>
              <a:rPr sz="800" i="1" spc="-30" dirty="0">
                <a:solidFill>
                  <a:srgbClr val="262324"/>
                </a:solidFill>
                <a:latin typeface="Calibri"/>
                <a:cs typeface="Calibri"/>
              </a:rPr>
              <a:t>Safety</a:t>
            </a:r>
            <a:r>
              <a:rPr sz="800" i="1" spc="5" dirty="0">
                <a:solidFill>
                  <a:srgbClr val="262324"/>
                </a:solidFill>
                <a:latin typeface="Calibri"/>
                <a:cs typeface="Calibri"/>
              </a:rPr>
              <a:t> </a:t>
            </a:r>
            <a:r>
              <a:rPr sz="800" i="1" spc="-10" dirty="0">
                <a:solidFill>
                  <a:srgbClr val="262324"/>
                </a:solidFill>
                <a:latin typeface="Calibri"/>
                <a:cs typeface="Calibri"/>
              </a:rPr>
              <a:t>First</a:t>
            </a:r>
            <a:endParaRPr sz="800">
              <a:latin typeface="Calibri"/>
              <a:cs typeface="Calibri"/>
            </a:endParaRPr>
          </a:p>
        </p:txBody>
      </p:sp>
      <p:pic>
        <p:nvPicPr>
          <p:cNvPr id="4" name="object 4"/>
          <p:cNvPicPr/>
          <p:nvPr/>
        </p:nvPicPr>
        <p:blipFill>
          <a:blip r:embed="rId2" cstate="print"/>
          <a:stretch>
            <a:fillRect/>
          </a:stretch>
        </p:blipFill>
        <p:spPr>
          <a:xfrm>
            <a:off x="1157795" y="514350"/>
            <a:ext cx="2190120" cy="3304451"/>
          </a:xfrm>
          <a:prstGeom prst="rect">
            <a:avLst/>
          </a:prstGeom>
        </p:spPr>
      </p:pic>
      <p:sp>
        <p:nvSpPr>
          <p:cNvPr id="5" name="object 5"/>
          <p:cNvSpPr txBox="1"/>
          <p:nvPr/>
        </p:nvSpPr>
        <p:spPr>
          <a:xfrm>
            <a:off x="730251" y="3866941"/>
            <a:ext cx="2997835" cy="866775"/>
          </a:xfrm>
          <a:prstGeom prst="rect">
            <a:avLst/>
          </a:prstGeom>
        </p:spPr>
        <p:txBody>
          <a:bodyPr vert="horz" wrap="square" lIns="0" tIns="12065" rIns="0" bIns="0" rtlCol="0">
            <a:spAutoFit/>
          </a:bodyPr>
          <a:lstStyle/>
          <a:p>
            <a:pPr marL="12700" marR="5080">
              <a:lnSpc>
                <a:spcPct val="100400"/>
              </a:lnSpc>
              <a:spcBef>
                <a:spcPts val="95"/>
              </a:spcBef>
            </a:pPr>
            <a:r>
              <a:rPr sz="1100" b="1" spc="-10" dirty="0">
                <a:solidFill>
                  <a:srgbClr val="262324"/>
                </a:solidFill>
                <a:latin typeface="Calibri"/>
                <a:cs typeface="Calibri"/>
              </a:rPr>
              <a:t>“Every</a:t>
            </a:r>
            <a:r>
              <a:rPr sz="1100" b="1" spc="-5" dirty="0">
                <a:solidFill>
                  <a:srgbClr val="262324"/>
                </a:solidFill>
                <a:latin typeface="Calibri"/>
                <a:cs typeface="Calibri"/>
              </a:rPr>
              <a:t> </a:t>
            </a:r>
            <a:r>
              <a:rPr sz="1100" b="1" dirty="0">
                <a:solidFill>
                  <a:srgbClr val="262324"/>
                </a:solidFill>
                <a:latin typeface="Calibri"/>
                <a:cs typeface="Calibri"/>
              </a:rPr>
              <a:t>Scout a </a:t>
            </a:r>
            <a:r>
              <a:rPr sz="1100" b="1" spc="-20" dirty="0">
                <a:solidFill>
                  <a:srgbClr val="262324"/>
                </a:solidFill>
                <a:latin typeface="Calibri"/>
                <a:cs typeface="Calibri"/>
              </a:rPr>
              <a:t>swimmer”</a:t>
            </a:r>
            <a:r>
              <a:rPr sz="1100" b="1" dirty="0">
                <a:solidFill>
                  <a:srgbClr val="262324"/>
                </a:solidFill>
                <a:latin typeface="Calibri"/>
                <a:cs typeface="Calibri"/>
              </a:rPr>
              <a:t> was an</a:t>
            </a:r>
            <a:r>
              <a:rPr sz="1100" b="1" spc="-5" dirty="0">
                <a:solidFill>
                  <a:srgbClr val="262324"/>
                </a:solidFill>
                <a:latin typeface="Calibri"/>
                <a:cs typeface="Calibri"/>
              </a:rPr>
              <a:t> </a:t>
            </a:r>
            <a:r>
              <a:rPr sz="1100" b="1" dirty="0">
                <a:solidFill>
                  <a:srgbClr val="262324"/>
                </a:solidFill>
                <a:latin typeface="Calibri"/>
                <a:cs typeface="Calibri"/>
              </a:rPr>
              <a:t>early slogan </a:t>
            </a:r>
            <a:r>
              <a:rPr sz="1100" b="1" spc="-30" dirty="0">
                <a:solidFill>
                  <a:srgbClr val="262324"/>
                </a:solidFill>
                <a:latin typeface="Calibri"/>
                <a:cs typeface="Calibri"/>
              </a:rPr>
              <a:t>of</a:t>
            </a:r>
            <a:r>
              <a:rPr sz="1100" b="1" dirty="0">
                <a:solidFill>
                  <a:srgbClr val="262324"/>
                </a:solidFill>
                <a:latin typeface="Calibri"/>
                <a:cs typeface="Calibri"/>
              </a:rPr>
              <a:t> </a:t>
            </a:r>
            <a:r>
              <a:rPr sz="1100" b="1" spc="-25" dirty="0">
                <a:solidFill>
                  <a:srgbClr val="262324"/>
                </a:solidFill>
                <a:latin typeface="Calibri"/>
                <a:cs typeface="Calibri"/>
              </a:rPr>
              <a:t>the </a:t>
            </a:r>
            <a:r>
              <a:rPr sz="1100" b="1" dirty="0">
                <a:solidFill>
                  <a:srgbClr val="262324"/>
                </a:solidFill>
                <a:latin typeface="Calibri"/>
                <a:cs typeface="Calibri"/>
              </a:rPr>
              <a:t>Boy</a:t>
            </a:r>
            <a:r>
              <a:rPr sz="1100" b="1" spc="-5" dirty="0">
                <a:solidFill>
                  <a:srgbClr val="262324"/>
                </a:solidFill>
                <a:latin typeface="Calibri"/>
                <a:cs typeface="Calibri"/>
              </a:rPr>
              <a:t> </a:t>
            </a:r>
            <a:r>
              <a:rPr sz="1100" b="1" dirty="0">
                <a:solidFill>
                  <a:srgbClr val="262324"/>
                </a:solidFill>
                <a:latin typeface="Calibri"/>
                <a:cs typeface="Calibri"/>
              </a:rPr>
              <a:t>Scouts</a:t>
            </a:r>
            <a:r>
              <a:rPr sz="1100" b="1" spc="-5" dirty="0">
                <a:solidFill>
                  <a:srgbClr val="262324"/>
                </a:solidFill>
                <a:latin typeface="Calibri"/>
                <a:cs typeface="Calibri"/>
              </a:rPr>
              <a:t> </a:t>
            </a:r>
            <a:r>
              <a:rPr sz="1100" b="1" spc="-30" dirty="0">
                <a:solidFill>
                  <a:srgbClr val="262324"/>
                </a:solidFill>
                <a:latin typeface="Calibri"/>
                <a:cs typeface="Calibri"/>
              </a:rPr>
              <a:t>of</a:t>
            </a:r>
            <a:r>
              <a:rPr sz="1100" b="1" dirty="0">
                <a:solidFill>
                  <a:srgbClr val="262324"/>
                </a:solidFill>
                <a:latin typeface="Calibri"/>
                <a:cs typeface="Calibri"/>
              </a:rPr>
              <a:t> </a:t>
            </a:r>
            <a:r>
              <a:rPr sz="1100" b="1" spc="-10" dirty="0">
                <a:solidFill>
                  <a:srgbClr val="262324"/>
                </a:solidFill>
                <a:latin typeface="Calibri"/>
                <a:cs typeface="Calibri"/>
              </a:rPr>
              <a:t>America.</a:t>
            </a:r>
            <a:r>
              <a:rPr sz="1100" b="1" spc="-5" dirty="0">
                <a:solidFill>
                  <a:srgbClr val="262324"/>
                </a:solidFill>
                <a:latin typeface="Calibri"/>
                <a:cs typeface="Calibri"/>
              </a:rPr>
              <a:t> </a:t>
            </a:r>
            <a:r>
              <a:rPr sz="1100" b="1" dirty="0">
                <a:solidFill>
                  <a:srgbClr val="262324"/>
                </a:solidFill>
                <a:latin typeface="Calibri"/>
                <a:cs typeface="Calibri"/>
              </a:rPr>
              <a:t>No</a:t>
            </a:r>
            <a:r>
              <a:rPr sz="1100" b="1" spc="-5" dirty="0">
                <a:solidFill>
                  <a:srgbClr val="262324"/>
                </a:solidFill>
                <a:latin typeface="Calibri"/>
                <a:cs typeface="Calibri"/>
              </a:rPr>
              <a:t> </a:t>
            </a:r>
            <a:r>
              <a:rPr sz="1100" b="1" spc="-45" dirty="0">
                <a:solidFill>
                  <a:srgbClr val="262324"/>
                </a:solidFill>
                <a:latin typeface="Calibri"/>
                <a:cs typeface="Calibri"/>
              </a:rPr>
              <a:t>other</a:t>
            </a:r>
            <a:r>
              <a:rPr sz="1100" b="1" dirty="0">
                <a:solidFill>
                  <a:srgbClr val="262324"/>
                </a:solidFill>
                <a:latin typeface="Calibri"/>
                <a:cs typeface="Calibri"/>
              </a:rPr>
              <a:t> </a:t>
            </a:r>
            <a:r>
              <a:rPr sz="1100" b="1" spc="-20" dirty="0">
                <a:solidFill>
                  <a:srgbClr val="262324"/>
                </a:solidFill>
                <a:latin typeface="Calibri"/>
                <a:cs typeface="Calibri"/>
              </a:rPr>
              <a:t>factor</a:t>
            </a:r>
            <a:r>
              <a:rPr sz="1100" b="1" spc="-5" dirty="0">
                <a:solidFill>
                  <a:srgbClr val="262324"/>
                </a:solidFill>
                <a:latin typeface="Calibri"/>
                <a:cs typeface="Calibri"/>
              </a:rPr>
              <a:t> </a:t>
            </a:r>
            <a:r>
              <a:rPr sz="1100" b="1" spc="-10" dirty="0">
                <a:solidFill>
                  <a:srgbClr val="262324"/>
                </a:solidFill>
                <a:latin typeface="Calibri"/>
                <a:cs typeface="Calibri"/>
              </a:rPr>
              <a:t>contributes </a:t>
            </a:r>
            <a:r>
              <a:rPr sz="1100" b="1" spc="-45" dirty="0">
                <a:solidFill>
                  <a:srgbClr val="262324"/>
                </a:solidFill>
                <a:latin typeface="Calibri"/>
                <a:cs typeface="Calibri"/>
              </a:rPr>
              <a:t>more</a:t>
            </a:r>
            <a:r>
              <a:rPr sz="1100" b="1" spc="-20" dirty="0">
                <a:solidFill>
                  <a:srgbClr val="262324"/>
                </a:solidFill>
                <a:latin typeface="Calibri"/>
                <a:cs typeface="Calibri"/>
              </a:rPr>
              <a:t> </a:t>
            </a:r>
            <a:r>
              <a:rPr sz="1100" b="1" spc="-65" dirty="0">
                <a:solidFill>
                  <a:srgbClr val="262324"/>
                </a:solidFill>
                <a:latin typeface="Calibri"/>
                <a:cs typeface="Calibri"/>
              </a:rPr>
              <a:t>to</a:t>
            </a:r>
            <a:r>
              <a:rPr sz="1100" b="1" spc="-5" dirty="0">
                <a:solidFill>
                  <a:srgbClr val="262324"/>
                </a:solidFill>
                <a:latin typeface="Calibri"/>
                <a:cs typeface="Calibri"/>
              </a:rPr>
              <a:t> </a:t>
            </a:r>
            <a:r>
              <a:rPr sz="1100" b="1" spc="-40" dirty="0">
                <a:solidFill>
                  <a:srgbClr val="262324"/>
                </a:solidFill>
                <a:latin typeface="Calibri"/>
                <a:cs typeface="Calibri"/>
              </a:rPr>
              <a:t>the</a:t>
            </a:r>
            <a:r>
              <a:rPr sz="1100" b="1" spc="-15" dirty="0">
                <a:solidFill>
                  <a:srgbClr val="262324"/>
                </a:solidFill>
                <a:latin typeface="Calibri"/>
                <a:cs typeface="Calibri"/>
              </a:rPr>
              <a:t> </a:t>
            </a:r>
            <a:r>
              <a:rPr sz="1100" b="1" spc="-20" dirty="0">
                <a:solidFill>
                  <a:srgbClr val="262324"/>
                </a:solidFill>
                <a:latin typeface="Calibri"/>
                <a:cs typeface="Calibri"/>
              </a:rPr>
              <a:t>safety</a:t>
            </a:r>
            <a:r>
              <a:rPr sz="1100" b="1" spc="-10" dirty="0">
                <a:solidFill>
                  <a:srgbClr val="262324"/>
                </a:solidFill>
                <a:latin typeface="Calibri"/>
                <a:cs typeface="Calibri"/>
              </a:rPr>
              <a:t> </a:t>
            </a:r>
            <a:r>
              <a:rPr sz="1100" b="1" spc="-30" dirty="0">
                <a:solidFill>
                  <a:srgbClr val="262324"/>
                </a:solidFill>
                <a:latin typeface="Calibri"/>
                <a:cs typeface="Calibri"/>
              </a:rPr>
              <a:t>of</a:t>
            </a:r>
            <a:r>
              <a:rPr sz="1100" b="1" spc="-10" dirty="0">
                <a:solidFill>
                  <a:srgbClr val="262324"/>
                </a:solidFill>
                <a:latin typeface="Calibri"/>
                <a:cs typeface="Calibri"/>
              </a:rPr>
              <a:t> </a:t>
            </a:r>
            <a:r>
              <a:rPr sz="1100" b="1" dirty="0">
                <a:solidFill>
                  <a:srgbClr val="262324"/>
                </a:solidFill>
                <a:latin typeface="Calibri"/>
                <a:cs typeface="Calibri"/>
              </a:rPr>
              <a:t>an</a:t>
            </a:r>
            <a:r>
              <a:rPr sz="1100" b="1" spc="-15" dirty="0">
                <a:solidFill>
                  <a:srgbClr val="262324"/>
                </a:solidFill>
                <a:latin typeface="Calibri"/>
                <a:cs typeface="Calibri"/>
              </a:rPr>
              <a:t> </a:t>
            </a:r>
            <a:r>
              <a:rPr sz="1100" b="1" spc="-10" dirty="0">
                <a:solidFill>
                  <a:srgbClr val="262324"/>
                </a:solidFill>
                <a:latin typeface="Calibri"/>
                <a:cs typeface="Calibri"/>
              </a:rPr>
              <a:t>individual </a:t>
            </a:r>
            <a:r>
              <a:rPr sz="1100" b="1" dirty="0">
                <a:solidFill>
                  <a:srgbClr val="262324"/>
                </a:solidFill>
                <a:latin typeface="Calibri"/>
                <a:cs typeface="Calibri"/>
              </a:rPr>
              <a:t>in</a:t>
            </a:r>
            <a:r>
              <a:rPr sz="1100" b="1" spc="-15" dirty="0">
                <a:solidFill>
                  <a:srgbClr val="262324"/>
                </a:solidFill>
                <a:latin typeface="Calibri"/>
                <a:cs typeface="Calibri"/>
              </a:rPr>
              <a:t> </a:t>
            </a:r>
            <a:r>
              <a:rPr sz="1100" b="1" spc="-40" dirty="0">
                <a:solidFill>
                  <a:srgbClr val="262324"/>
                </a:solidFill>
                <a:latin typeface="Calibri"/>
                <a:cs typeface="Calibri"/>
              </a:rPr>
              <a:t>the</a:t>
            </a:r>
            <a:r>
              <a:rPr sz="1100" b="1" spc="-10" dirty="0">
                <a:solidFill>
                  <a:srgbClr val="262324"/>
                </a:solidFill>
                <a:latin typeface="Calibri"/>
                <a:cs typeface="Calibri"/>
              </a:rPr>
              <a:t> water </a:t>
            </a:r>
            <a:r>
              <a:rPr sz="1100" b="1" spc="-20" dirty="0">
                <a:solidFill>
                  <a:srgbClr val="262324"/>
                </a:solidFill>
                <a:latin typeface="Calibri"/>
                <a:cs typeface="Calibri"/>
              </a:rPr>
              <a:t>than </a:t>
            </a:r>
            <a:r>
              <a:rPr sz="1100" b="1" spc="-40" dirty="0">
                <a:solidFill>
                  <a:srgbClr val="262324"/>
                </a:solidFill>
                <a:latin typeface="Calibri"/>
                <a:cs typeface="Calibri"/>
              </a:rPr>
              <a:t>the</a:t>
            </a:r>
            <a:r>
              <a:rPr sz="1100" b="1" spc="-10" dirty="0">
                <a:solidFill>
                  <a:srgbClr val="262324"/>
                </a:solidFill>
                <a:latin typeface="Calibri"/>
                <a:cs typeface="Calibri"/>
              </a:rPr>
              <a:t> </a:t>
            </a:r>
            <a:r>
              <a:rPr sz="1100" b="1" dirty="0">
                <a:solidFill>
                  <a:srgbClr val="262324"/>
                </a:solidFill>
                <a:latin typeface="Calibri"/>
                <a:cs typeface="Calibri"/>
              </a:rPr>
              <a:t>ability</a:t>
            </a:r>
            <a:r>
              <a:rPr sz="1100" b="1" spc="-5" dirty="0">
                <a:solidFill>
                  <a:srgbClr val="262324"/>
                </a:solidFill>
                <a:latin typeface="Calibri"/>
                <a:cs typeface="Calibri"/>
              </a:rPr>
              <a:t> </a:t>
            </a:r>
            <a:r>
              <a:rPr sz="1100" b="1" spc="-65" dirty="0">
                <a:solidFill>
                  <a:srgbClr val="262324"/>
                </a:solidFill>
                <a:latin typeface="Calibri"/>
                <a:cs typeface="Calibri"/>
              </a:rPr>
              <a:t>to</a:t>
            </a:r>
            <a:r>
              <a:rPr sz="1100" b="1" spc="-5" dirty="0">
                <a:solidFill>
                  <a:srgbClr val="262324"/>
                </a:solidFill>
                <a:latin typeface="Calibri"/>
                <a:cs typeface="Calibri"/>
              </a:rPr>
              <a:t> </a:t>
            </a:r>
            <a:r>
              <a:rPr sz="1100" b="1" dirty="0">
                <a:solidFill>
                  <a:srgbClr val="262324"/>
                </a:solidFill>
                <a:latin typeface="Calibri"/>
                <a:cs typeface="Calibri"/>
              </a:rPr>
              <a:t>easily</a:t>
            </a:r>
            <a:r>
              <a:rPr sz="1100" b="1" spc="-5" dirty="0">
                <a:solidFill>
                  <a:srgbClr val="262324"/>
                </a:solidFill>
                <a:latin typeface="Calibri"/>
                <a:cs typeface="Calibri"/>
              </a:rPr>
              <a:t> </a:t>
            </a:r>
            <a:r>
              <a:rPr sz="1100" b="1" spc="-55" dirty="0">
                <a:solidFill>
                  <a:srgbClr val="262324"/>
                </a:solidFill>
                <a:latin typeface="Calibri"/>
                <a:cs typeface="Calibri"/>
              </a:rPr>
              <a:t>move</a:t>
            </a:r>
            <a:r>
              <a:rPr sz="1100" b="1" spc="-5" dirty="0">
                <a:solidFill>
                  <a:srgbClr val="262324"/>
                </a:solidFill>
                <a:latin typeface="Calibri"/>
                <a:cs typeface="Calibri"/>
              </a:rPr>
              <a:t> </a:t>
            </a:r>
            <a:r>
              <a:rPr sz="1100" b="1" spc="-35" dirty="0">
                <a:solidFill>
                  <a:srgbClr val="262324"/>
                </a:solidFill>
                <a:latin typeface="Calibri"/>
                <a:cs typeface="Calibri"/>
              </a:rPr>
              <a:t>through</a:t>
            </a:r>
            <a:r>
              <a:rPr sz="1100" b="1" spc="-5" dirty="0">
                <a:solidFill>
                  <a:srgbClr val="262324"/>
                </a:solidFill>
                <a:latin typeface="Calibri"/>
                <a:cs typeface="Calibri"/>
              </a:rPr>
              <a:t> </a:t>
            </a:r>
            <a:r>
              <a:rPr sz="1100" b="1" spc="-35" dirty="0">
                <a:solidFill>
                  <a:srgbClr val="262324"/>
                </a:solidFill>
                <a:latin typeface="Calibri"/>
                <a:cs typeface="Calibri"/>
              </a:rPr>
              <a:t>it.</a:t>
            </a:r>
            <a:r>
              <a:rPr sz="1100" b="1" spc="-5" dirty="0">
                <a:solidFill>
                  <a:srgbClr val="262324"/>
                </a:solidFill>
                <a:latin typeface="Calibri"/>
                <a:cs typeface="Calibri"/>
              </a:rPr>
              <a:t> </a:t>
            </a:r>
            <a:r>
              <a:rPr sz="1100" b="1" spc="-30" dirty="0">
                <a:solidFill>
                  <a:srgbClr val="262324"/>
                </a:solidFill>
                <a:latin typeface="Calibri"/>
                <a:cs typeface="Calibri"/>
              </a:rPr>
              <a:t>Unit</a:t>
            </a:r>
            <a:r>
              <a:rPr sz="1100" b="1" spc="-5" dirty="0">
                <a:solidFill>
                  <a:srgbClr val="262324"/>
                </a:solidFill>
                <a:latin typeface="Calibri"/>
                <a:cs typeface="Calibri"/>
              </a:rPr>
              <a:t> </a:t>
            </a:r>
            <a:r>
              <a:rPr sz="1100" b="1" spc="-10" dirty="0">
                <a:solidFill>
                  <a:srgbClr val="262324"/>
                </a:solidFill>
                <a:latin typeface="Calibri"/>
                <a:cs typeface="Calibri"/>
              </a:rPr>
              <a:t>leaders </a:t>
            </a:r>
            <a:r>
              <a:rPr sz="1100" b="1" spc="-35" dirty="0">
                <a:solidFill>
                  <a:srgbClr val="262324"/>
                </a:solidFill>
                <a:latin typeface="Calibri"/>
                <a:cs typeface="Calibri"/>
              </a:rPr>
              <a:t>today</a:t>
            </a:r>
            <a:r>
              <a:rPr sz="1100" b="1" spc="-15" dirty="0">
                <a:solidFill>
                  <a:srgbClr val="262324"/>
                </a:solidFill>
                <a:latin typeface="Calibri"/>
                <a:cs typeface="Calibri"/>
              </a:rPr>
              <a:t> </a:t>
            </a:r>
            <a:r>
              <a:rPr sz="1100" b="1" spc="-10" dirty="0">
                <a:solidFill>
                  <a:srgbClr val="262324"/>
                </a:solidFill>
                <a:latin typeface="Calibri"/>
                <a:cs typeface="Calibri"/>
              </a:rPr>
              <a:t>should strive </a:t>
            </a:r>
            <a:r>
              <a:rPr sz="1100" b="1" spc="-65" dirty="0">
                <a:solidFill>
                  <a:srgbClr val="262324"/>
                </a:solidFill>
                <a:latin typeface="Calibri"/>
                <a:cs typeface="Calibri"/>
              </a:rPr>
              <a:t>to</a:t>
            </a:r>
            <a:r>
              <a:rPr sz="1100" b="1" spc="-5" dirty="0">
                <a:solidFill>
                  <a:srgbClr val="262324"/>
                </a:solidFill>
                <a:latin typeface="Calibri"/>
                <a:cs typeface="Calibri"/>
              </a:rPr>
              <a:t> </a:t>
            </a:r>
            <a:r>
              <a:rPr sz="1100" b="1" spc="-50" dirty="0">
                <a:solidFill>
                  <a:srgbClr val="262324"/>
                </a:solidFill>
                <a:latin typeface="Calibri"/>
                <a:cs typeface="Calibri"/>
              </a:rPr>
              <a:t>meet</a:t>
            </a:r>
            <a:r>
              <a:rPr sz="1100" b="1" spc="-5" dirty="0">
                <a:solidFill>
                  <a:srgbClr val="262324"/>
                </a:solidFill>
                <a:latin typeface="Calibri"/>
                <a:cs typeface="Calibri"/>
              </a:rPr>
              <a:t> </a:t>
            </a:r>
            <a:r>
              <a:rPr sz="1100" b="1" spc="-40" dirty="0">
                <a:solidFill>
                  <a:srgbClr val="262324"/>
                </a:solidFill>
                <a:latin typeface="Calibri"/>
                <a:cs typeface="Calibri"/>
              </a:rPr>
              <a:t>the</a:t>
            </a:r>
            <a:r>
              <a:rPr sz="1100" b="1" spc="-10" dirty="0">
                <a:solidFill>
                  <a:srgbClr val="262324"/>
                </a:solidFill>
                <a:latin typeface="Calibri"/>
                <a:cs typeface="Calibri"/>
              </a:rPr>
              <a:t> </a:t>
            </a:r>
            <a:r>
              <a:rPr sz="1100" b="1" spc="-85" dirty="0">
                <a:solidFill>
                  <a:srgbClr val="262324"/>
                </a:solidFill>
                <a:latin typeface="Calibri"/>
                <a:cs typeface="Calibri"/>
              </a:rPr>
              <a:t>1924</a:t>
            </a:r>
            <a:r>
              <a:rPr sz="1100" b="1" spc="-5" dirty="0">
                <a:solidFill>
                  <a:srgbClr val="262324"/>
                </a:solidFill>
                <a:latin typeface="Calibri"/>
                <a:cs typeface="Calibri"/>
              </a:rPr>
              <a:t> </a:t>
            </a:r>
            <a:r>
              <a:rPr sz="1100" b="1" spc="-10" dirty="0">
                <a:solidFill>
                  <a:srgbClr val="262324"/>
                </a:solidFill>
                <a:latin typeface="Calibri"/>
                <a:cs typeface="Calibri"/>
              </a:rPr>
              <a:t>goal.</a:t>
            </a:r>
            <a:endParaRPr sz="1100">
              <a:latin typeface="Calibri"/>
              <a:cs typeface="Calibri"/>
            </a:endParaRPr>
          </a:p>
        </p:txBody>
      </p:sp>
      <p:sp>
        <p:nvSpPr>
          <p:cNvPr id="6" name="object 6"/>
          <p:cNvSpPr txBox="1"/>
          <p:nvPr/>
        </p:nvSpPr>
        <p:spPr>
          <a:xfrm>
            <a:off x="730251" y="4864131"/>
            <a:ext cx="3058160" cy="2000885"/>
          </a:xfrm>
          <a:prstGeom prst="rect">
            <a:avLst/>
          </a:prstGeom>
        </p:spPr>
        <p:txBody>
          <a:bodyPr vert="horz" wrap="square" lIns="0" tIns="11430" rIns="0" bIns="0" rtlCol="0">
            <a:spAutoFit/>
          </a:bodyPr>
          <a:lstStyle/>
          <a:p>
            <a:pPr marL="240665" marR="5080" indent="-228600">
              <a:lnSpc>
                <a:spcPct val="110700"/>
              </a:lnSpc>
              <a:spcBef>
                <a:spcPts val="90"/>
              </a:spcBef>
              <a:buSzPct val="87500"/>
              <a:buFont typeface="Calibri"/>
              <a:buChar char="•"/>
              <a:tabLst>
                <a:tab pos="240665" algn="l"/>
              </a:tabLst>
            </a:pPr>
            <a:r>
              <a:rPr sz="1200" b="1" spc="-10" dirty="0">
                <a:solidFill>
                  <a:srgbClr val="262324"/>
                </a:solidFill>
                <a:latin typeface="Calibri"/>
                <a:cs typeface="Calibri"/>
              </a:rPr>
              <a:t>Poor</a:t>
            </a:r>
            <a:r>
              <a:rPr sz="1200" b="1" spc="70" dirty="0">
                <a:solidFill>
                  <a:srgbClr val="262324"/>
                </a:solidFill>
                <a:latin typeface="Calibri"/>
                <a:cs typeface="Calibri"/>
              </a:rPr>
              <a:t> </a:t>
            </a:r>
            <a:r>
              <a:rPr sz="1200" b="1" spc="-10" dirty="0">
                <a:solidFill>
                  <a:srgbClr val="262324"/>
                </a:solidFill>
                <a:latin typeface="Calibri"/>
                <a:cs typeface="Calibri"/>
              </a:rPr>
              <a:t>swimming</a:t>
            </a:r>
            <a:r>
              <a:rPr sz="1200" b="1" spc="75" dirty="0">
                <a:solidFill>
                  <a:srgbClr val="262324"/>
                </a:solidFill>
                <a:latin typeface="Calibri"/>
                <a:cs typeface="Calibri"/>
              </a:rPr>
              <a:t> </a:t>
            </a:r>
            <a:r>
              <a:rPr sz="1200" b="1" dirty="0">
                <a:solidFill>
                  <a:srgbClr val="262324"/>
                </a:solidFill>
                <a:latin typeface="Calibri"/>
                <a:cs typeface="Calibri"/>
              </a:rPr>
              <a:t>skills.</a:t>
            </a:r>
            <a:r>
              <a:rPr sz="1200" b="1" spc="70" dirty="0">
                <a:solidFill>
                  <a:srgbClr val="262324"/>
                </a:solidFill>
                <a:latin typeface="Calibri"/>
                <a:cs typeface="Calibri"/>
              </a:rPr>
              <a:t> </a:t>
            </a:r>
            <a:r>
              <a:rPr sz="1050" dirty="0">
                <a:solidFill>
                  <a:srgbClr val="262324"/>
                </a:solidFill>
                <a:latin typeface="Calibri"/>
                <a:cs typeface="Calibri"/>
              </a:rPr>
              <a:t>Many</a:t>
            </a:r>
            <a:r>
              <a:rPr sz="1050" spc="60" dirty="0">
                <a:solidFill>
                  <a:srgbClr val="262324"/>
                </a:solidFill>
                <a:latin typeface="Calibri"/>
                <a:cs typeface="Calibri"/>
              </a:rPr>
              <a:t> </a:t>
            </a:r>
            <a:r>
              <a:rPr sz="1050" spc="-10" dirty="0">
                <a:solidFill>
                  <a:srgbClr val="262324"/>
                </a:solidFill>
                <a:latin typeface="Calibri"/>
                <a:cs typeface="Calibri"/>
              </a:rPr>
              <a:t>people</a:t>
            </a:r>
            <a:r>
              <a:rPr sz="1050" spc="60" dirty="0">
                <a:solidFill>
                  <a:srgbClr val="262324"/>
                </a:solidFill>
                <a:latin typeface="Calibri"/>
                <a:cs typeface="Calibri"/>
              </a:rPr>
              <a:t> </a:t>
            </a:r>
            <a:r>
              <a:rPr sz="1050" dirty="0">
                <a:solidFill>
                  <a:srgbClr val="262324"/>
                </a:solidFill>
                <a:latin typeface="Calibri"/>
                <a:cs typeface="Calibri"/>
              </a:rPr>
              <a:t>who</a:t>
            </a:r>
            <a:r>
              <a:rPr sz="1050" spc="60" dirty="0">
                <a:solidFill>
                  <a:srgbClr val="262324"/>
                </a:solidFill>
                <a:latin typeface="Calibri"/>
                <a:cs typeface="Calibri"/>
              </a:rPr>
              <a:t> </a:t>
            </a:r>
            <a:r>
              <a:rPr sz="1050" spc="-10" dirty="0">
                <a:solidFill>
                  <a:srgbClr val="262324"/>
                </a:solidFill>
                <a:latin typeface="Calibri"/>
                <a:cs typeface="Calibri"/>
              </a:rPr>
              <a:t>drown </a:t>
            </a:r>
            <a:r>
              <a:rPr sz="1050" dirty="0">
                <a:solidFill>
                  <a:srgbClr val="262324"/>
                </a:solidFill>
                <a:latin typeface="Calibri"/>
                <a:cs typeface="Calibri"/>
              </a:rPr>
              <a:t>lack</a:t>
            </a:r>
            <a:r>
              <a:rPr sz="1050" spc="235" dirty="0">
                <a:solidFill>
                  <a:srgbClr val="262324"/>
                </a:solidFill>
                <a:latin typeface="Calibri"/>
                <a:cs typeface="Calibri"/>
              </a:rPr>
              <a:t> </a:t>
            </a:r>
            <a:r>
              <a:rPr sz="1050" dirty="0">
                <a:solidFill>
                  <a:srgbClr val="262324"/>
                </a:solidFill>
                <a:latin typeface="Calibri"/>
                <a:cs typeface="Calibri"/>
              </a:rPr>
              <a:t>the</a:t>
            </a:r>
            <a:r>
              <a:rPr sz="1050" spc="240" dirty="0">
                <a:solidFill>
                  <a:srgbClr val="262324"/>
                </a:solidFill>
                <a:latin typeface="Calibri"/>
                <a:cs typeface="Calibri"/>
              </a:rPr>
              <a:t> </a:t>
            </a:r>
            <a:r>
              <a:rPr sz="1050" dirty="0">
                <a:solidFill>
                  <a:srgbClr val="262324"/>
                </a:solidFill>
                <a:latin typeface="Calibri"/>
                <a:cs typeface="Calibri"/>
              </a:rPr>
              <a:t>skill</a:t>
            </a:r>
            <a:r>
              <a:rPr sz="1050" spc="240" dirty="0">
                <a:solidFill>
                  <a:srgbClr val="262324"/>
                </a:solidFill>
                <a:latin typeface="Calibri"/>
                <a:cs typeface="Calibri"/>
              </a:rPr>
              <a:t> </a:t>
            </a:r>
            <a:r>
              <a:rPr sz="1050" dirty="0">
                <a:solidFill>
                  <a:srgbClr val="262324"/>
                </a:solidFill>
                <a:latin typeface="Calibri"/>
                <a:cs typeface="Calibri"/>
              </a:rPr>
              <a:t>to</a:t>
            </a:r>
            <a:r>
              <a:rPr sz="1050" spc="240" dirty="0">
                <a:solidFill>
                  <a:srgbClr val="262324"/>
                </a:solidFill>
                <a:latin typeface="Calibri"/>
                <a:cs typeface="Calibri"/>
              </a:rPr>
              <a:t> </a:t>
            </a:r>
            <a:r>
              <a:rPr sz="1050" dirty="0">
                <a:solidFill>
                  <a:srgbClr val="262324"/>
                </a:solidFill>
                <a:latin typeface="Calibri"/>
                <a:cs typeface="Calibri"/>
              </a:rPr>
              <a:t>swim</a:t>
            </a:r>
            <a:r>
              <a:rPr sz="1050" spc="240" dirty="0">
                <a:solidFill>
                  <a:srgbClr val="262324"/>
                </a:solidFill>
                <a:latin typeface="Calibri"/>
                <a:cs typeface="Calibri"/>
              </a:rPr>
              <a:t> </a:t>
            </a:r>
            <a:r>
              <a:rPr sz="1050" dirty="0">
                <a:solidFill>
                  <a:srgbClr val="262324"/>
                </a:solidFill>
                <a:latin typeface="Calibri"/>
                <a:cs typeface="Calibri"/>
              </a:rPr>
              <a:t>only</a:t>
            </a:r>
            <a:r>
              <a:rPr sz="1050" spc="240" dirty="0">
                <a:solidFill>
                  <a:srgbClr val="262324"/>
                </a:solidFill>
                <a:latin typeface="Calibri"/>
                <a:cs typeface="Calibri"/>
              </a:rPr>
              <a:t> </a:t>
            </a:r>
            <a:r>
              <a:rPr sz="1050" dirty="0">
                <a:solidFill>
                  <a:srgbClr val="262324"/>
                </a:solidFill>
                <a:latin typeface="Calibri"/>
                <a:cs typeface="Calibri"/>
              </a:rPr>
              <a:t>a</a:t>
            </a:r>
            <a:r>
              <a:rPr sz="1050" spc="240" dirty="0">
                <a:solidFill>
                  <a:srgbClr val="262324"/>
                </a:solidFill>
                <a:latin typeface="Calibri"/>
                <a:cs typeface="Calibri"/>
              </a:rPr>
              <a:t> </a:t>
            </a:r>
            <a:r>
              <a:rPr sz="1050" dirty="0">
                <a:solidFill>
                  <a:srgbClr val="262324"/>
                </a:solidFill>
                <a:latin typeface="Calibri"/>
                <a:cs typeface="Calibri"/>
              </a:rPr>
              <a:t>few</a:t>
            </a:r>
            <a:r>
              <a:rPr sz="1050" spc="240" dirty="0">
                <a:solidFill>
                  <a:srgbClr val="262324"/>
                </a:solidFill>
                <a:latin typeface="Calibri"/>
                <a:cs typeface="Calibri"/>
              </a:rPr>
              <a:t> </a:t>
            </a:r>
            <a:r>
              <a:rPr sz="1050" dirty="0">
                <a:solidFill>
                  <a:srgbClr val="262324"/>
                </a:solidFill>
                <a:latin typeface="Calibri"/>
                <a:cs typeface="Calibri"/>
              </a:rPr>
              <a:t>feet</a:t>
            </a:r>
            <a:r>
              <a:rPr sz="1050" spc="240" dirty="0">
                <a:solidFill>
                  <a:srgbClr val="262324"/>
                </a:solidFill>
                <a:latin typeface="Calibri"/>
                <a:cs typeface="Calibri"/>
              </a:rPr>
              <a:t> </a:t>
            </a:r>
            <a:r>
              <a:rPr sz="1050" dirty="0">
                <a:solidFill>
                  <a:srgbClr val="262324"/>
                </a:solidFill>
                <a:latin typeface="Calibri"/>
                <a:cs typeface="Calibri"/>
              </a:rPr>
              <a:t>to</a:t>
            </a:r>
            <a:r>
              <a:rPr sz="1050" spc="240" dirty="0">
                <a:solidFill>
                  <a:srgbClr val="262324"/>
                </a:solidFill>
                <a:latin typeface="Calibri"/>
                <a:cs typeface="Calibri"/>
              </a:rPr>
              <a:t> </a:t>
            </a:r>
            <a:r>
              <a:rPr sz="1050" spc="-10" dirty="0">
                <a:solidFill>
                  <a:srgbClr val="262324"/>
                </a:solidFill>
                <a:latin typeface="Calibri"/>
                <a:cs typeface="Calibri"/>
              </a:rPr>
              <a:t>safety. Knowing</a:t>
            </a:r>
            <a:r>
              <a:rPr sz="1050" spc="25" dirty="0">
                <a:solidFill>
                  <a:srgbClr val="262324"/>
                </a:solidFill>
                <a:latin typeface="Calibri"/>
                <a:cs typeface="Calibri"/>
              </a:rPr>
              <a:t> </a:t>
            </a:r>
            <a:r>
              <a:rPr sz="1050" dirty="0">
                <a:solidFill>
                  <a:srgbClr val="262324"/>
                </a:solidFill>
                <a:latin typeface="Calibri"/>
                <a:cs typeface="Calibri"/>
              </a:rPr>
              <a:t>how</a:t>
            </a:r>
            <a:r>
              <a:rPr sz="1050" spc="25" dirty="0">
                <a:solidFill>
                  <a:srgbClr val="262324"/>
                </a:solidFill>
                <a:latin typeface="Calibri"/>
                <a:cs typeface="Calibri"/>
              </a:rPr>
              <a:t> </a:t>
            </a:r>
            <a:r>
              <a:rPr sz="1050" dirty="0">
                <a:solidFill>
                  <a:srgbClr val="262324"/>
                </a:solidFill>
                <a:latin typeface="Calibri"/>
                <a:cs typeface="Calibri"/>
              </a:rPr>
              <a:t>to</a:t>
            </a:r>
            <a:r>
              <a:rPr sz="1050" spc="25" dirty="0">
                <a:solidFill>
                  <a:srgbClr val="262324"/>
                </a:solidFill>
                <a:latin typeface="Calibri"/>
                <a:cs typeface="Calibri"/>
              </a:rPr>
              <a:t> </a:t>
            </a:r>
            <a:r>
              <a:rPr sz="1050" dirty="0">
                <a:solidFill>
                  <a:srgbClr val="262324"/>
                </a:solidFill>
                <a:latin typeface="Calibri"/>
                <a:cs typeface="Calibri"/>
              </a:rPr>
              <a:t>swim</a:t>
            </a:r>
            <a:r>
              <a:rPr sz="1050" spc="25" dirty="0">
                <a:solidFill>
                  <a:srgbClr val="262324"/>
                </a:solidFill>
                <a:latin typeface="Calibri"/>
                <a:cs typeface="Calibri"/>
              </a:rPr>
              <a:t> </a:t>
            </a:r>
            <a:r>
              <a:rPr sz="1050" dirty="0">
                <a:solidFill>
                  <a:srgbClr val="262324"/>
                </a:solidFill>
                <a:latin typeface="Calibri"/>
                <a:cs typeface="Calibri"/>
              </a:rPr>
              <a:t>is</a:t>
            </a:r>
            <a:r>
              <a:rPr sz="1050" spc="25" dirty="0">
                <a:solidFill>
                  <a:srgbClr val="262324"/>
                </a:solidFill>
                <a:latin typeface="Calibri"/>
                <a:cs typeface="Calibri"/>
              </a:rPr>
              <a:t> </a:t>
            </a:r>
            <a:r>
              <a:rPr sz="1050" spc="-10" dirty="0">
                <a:solidFill>
                  <a:srgbClr val="262324"/>
                </a:solidFill>
                <a:latin typeface="Calibri"/>
                <a:cs typeface="Calibri"/>
              </a:rPr>
              <a:t>the</a:t>
            </a:r>
            <a:r>
              <a:rPr sz="1050" spc="25" dirty="0">
                <a:solidFill>
                  <a:srgbClr val="262324"/>
                </a:solidFill>
                <a:latin typeface="Calibri"/>
                <a:cs typeface="Calibri"/>
              </a:rPr>
              <a:t> </a:t>
            </a:r>
            <a:r>
              <a:rPr sz="1050" dirty="0">
                <a:solidFill>
                  <a:srgbClr val="262324"/>
                </a:solidFill>
                <a:latin typeface="Calibri"/>
                <a:cs typeface="Calibri"/>
              </a:rPr>
              <a:t>best</a:t>
            </a:r>
            <a:r>
              <a:rPr sz="1050" spc="25" dirty="0">
                <a:solidFill>
                  <a:srgbClr val="262324"/>
                </a:solidFill>
                <a:latin typeface="Calibri"/>
                <a:cs typeface="Calibri"/>
              </a:rPr>
              <a:t> </a:t>
            </a:r>
            <a:r>
              <a:rPr sz="1050" spc="-25" dirty="0">
                <a:solidFill>
                  <a:srgbClr val="262324"/>
                </a:solidFill>
                <a:latin typeface="Calibri"/>
                <a:cs typeface="Calibri"/>
              </a:rPr>
              <a:t>protection</a:t>
            </a:r>
            <a:r>
              <a:rPr sz="1050" spc="25" dirty="0">
                <a:solidFill>
                  <a:srgbClr val="262324"/>
                </a:solidFill>
                <a:latin typeface="Calibri"/>
                <a:cs typeface="Calibri"/>
              </a:rPr>
              <a:t> </a:t>
            </a:r>
            <a:r>
              <a:rPr sz="1050" spc="-10" dirty="0">
                <a:solidFill>
                  <a:srgbClr val="262324"/>
                </a:solidFill>
                <a:latin typeface="Calibri"/>
                <a:cs typeface="Calibri"/>
              </a:rPr>
              <a:t>against </a:t>
            </a:r>
            <a:r>
              <a:rPr sz="1050" dirty="0">
                <a:solidFill>
                  <a:srgbClr val="262324"/>
                </a:solidFill>
                <a:latin typeface="Calibri"/>
                <a:cs typeface="Calibri"/>
              </a:rPr>
              <a:t>drowning.</a:t>
            </a:r>
            <a:r>
              <a:rPr sz="1050" spc="420" dirty="0">
                <a:solidFill>
                  <a:srgbClr val="262324"/>
                </a:solidFill>
                <a:latin typeface="Calibri"/>
                <a:cs typeface="Calibri"/>
              </a:rPr>
              <a:t> </a:t>
            </a:r>
            <a:r>
              <a:rPr sz="1050" dirty="0">
                <a:solidFill>
                  <a:srgbClr val="262324"/>
                </a:solidFill>
                <a:latin typeface="Calibri"/>
                <a:cs typeface="Calibri"/>
              </a:rPr>
              <a:t>Although</a:t>
            </a:r>
            <a:r>
              <a:rPr sz="1050" spc="420" dirty="0">
                <a:solidFill>
                  <a:srgbClr val="262324"/>
                </a:solidFill>
                <a:latin typeface="Calibri"/>
                <a:cs typeface="Calibri"/>
              </a:rPr>
              <a:t> </a:t>
            </a:r>
            <a:r>
              <a:rPr sz="1050" dirty="0">
                <a:solidFill>
                  <a:srgbClr val="262324"/>
                </a:solidFill>
                <a:latin typeface="Calibri"/>
                <a:cs typeface="Calibri"/>
              </a:rPr>
              <a:t>poor</a:t>
            </a:r>
            <a:r>
              <a:rPr sz="1050" spc="425" dirty="0">
                <a:solidFill>
                  <a:srgbClr val="262324"/>
                </a:solidFill>
                <a:latin typeface="Calibri"/>
                <a:cs typeface="Calibri"/>
              </a:rPr>
              <a:t> </a:t>
            </a:r>
            <a:r>
              <a:rPr sz="1050" dirty="0">
                <a:solidFill>
                  <a:srgbClr val="262324"/>
                </a:solidFill>
                <a:latin typeface="Calibri"/>
                <a:cs typeface="Calibri"/>
              </a:rPr>
              <a:t>swimmers</a:t>
            </a:r>
            <a:r>
              <a:rPr sz="1050" spc="420" dirty="0">
                <a:solidFill>
                  <a:srgbClr val="262324"/>
                </a:solidFill>
                <a:latin typeface="Calibri"/>
                <a:cs typeface="Calibri"/>
              </a:rPr>
              <a:t> </a:t>
            </a:r>
            <a:r>
              <a:rPr sz="1050" dirty="0">
                <a:solidFill>
                  <a:srgbClr val="262324"/>
                </a:solidFill>
                <a:latin typeface="Calibri"/>
                <a:cs typeface="Calibri"/>
              </a:rPr>
              <a:t>can</a:t>
            </a:r>
            <a:r>
              <a:rPr sz="1050" spc="425" dirty="0">
                <a:solidFill>
                  <a:srgbClr val="262324"/>
                </a:solidFill>
                <a:latin typeface="Calibri"/>
                <a:cs typeface="Calibri"/>
              </a:rPr>
              <a:t> </a:t>
            </a:r>
            <a:r>
              <a:rPr sz="1050" spc="-10" dirty="0">
                <a:solidFill>
                  <a:srgbClr val="262324"/>
                </a:solidFill>
                <a:latin typeface="Calibri"/>
                <a:cs typeface="Calibri"/>
              </a:rPr>
              <a:t>safely </a:t>
            </a:r>
            <a:r>
              <a:rPr sz="1050" spc="-20" dirty="0">
                <a:solidFill>
                  <a:srgbClr val="262324"/>
                </a:solidFill>
                <a:latin typeface="Calibri"/>
                <a:cs typeface="Calibri"/>
              </a:rPr>
              <a:t>participate</a:t>
            </a:r>
            <a:r>
              <a:rPr sz="1050" spc="30" dirty="0">
                <a:solidFill>
                  <a:srgbClr val="262324"/>
                </a:solidFill>
                <a:latin typeface="Calibri"/>
                <a:cs typeface="Calibri"/>
              </a:rPr>
              <a:t> </a:t>
            </a:r>
            <a:r>
              <a:rPr sz="1050" dirty="0">
                <a:solidFill>
                  <a:srgbClr val="262324"/>
                </a:solidFill>
                <a:latin typeface="Calibri"/>
                <a:cs typeface="Calibri"/>
              </a:rPr>
              <a:t>in</a:t>
            </a:r>
            <a:r>
              <a:rPr sz="1050" spc="30" dirty="0">
                <a:solidFill>
                  <a:srgbClr val="262324"/>
                </a:solidFill>
                <a:latin typeface="Calibri"/>
                <a:cs typeface="Calibri"/>
              </a:rPr>
              <a:t> </a:t>
            </a:r>
            <a:r>
              <a:rPr sz="1050" spc="-15" dirty="0">
                <a:solidFill>
                  <a:srgbClr val="262324"/>
                </a:solidFill>
                <a:latin typeface="Calibri"/>
                <a:cs typeface="Calibri"/>
              </a:rPr>
              <a:t>shallow-</a:t>
            </a:r>
            <a:r>
              <a:rPr sz="1050" dirty="0">
                <a:solidFill>
                  <a:srgbClr val="262324"/>
                </a:solidFill>
                <a:latin typeface="Calibri"/>
                <a:cs typeface="Calibri"/>
              </a:rPr>
              <a:t>water</a:t>
            </a:r>
            <a:r>
              <a:rPr sz="1050" spc="30" dirty="0">
                <a:solidFill>
                  <a:srgbClr val="262324"/>
                </a:solidFill>
                <a:latin typeface="Calibri"/>
                <a:cs typeface="Calibri"/>
              </a:rPr>
              <a:t> </a:t>
            </a:r>
            <a:r>
              <a:rPr sz="1050" dirty="0">
                <a:solidFill>
                  <a:srgbClr val="262324"/>
                </a:solidFill>
                <a:latin typeface="Calibri"/>
                <a:cs typeface="Calibri"/>
              </a:rPr>
              <a:t>or</a:t>
            </a:r>
            <a:r>
              <a:rPr sz="1050" spc="30" dirty="0">
                <a:solidFill>
                  <a:srgbClr val="262324"/>
                </a:solidFill>
                <a:latin typeface="Calibri"/>
                <a:cs typeface="Calibri"/>
              </a:rPr>
              <a:t> </a:t>
            </a:r>
            <a:r>
              <a:rPr sz="1050" spc="-15" dirty="0">
                <a:solidFill>
                  <a:srgbClr val="262324"/>
                </a:solidFill>
                <a:latin typeface="Calibri"/>
                <a:cs typeface="Calibri"/>
              </a:rPr>
              <a:t>near-</a:t>
            </a:r>
            <a:r>
              <a:rPr sz="1050" dirty="0">
                <a:solidFill>
                  <a:srgbClr val="262324"/>
                </a:solidFill>
                <a:latin typeface="Calibri"/>
                <a:cs typeface="Calibri"/>
              </a:rPr>
              <a:t>shore</a:t>
            </a:r>
            <a:r>
              <a:rPr sz="1050" spc="30" dirty="0">
                <a:solidFill>
                  <a:srgbClr val="262324"/>
                </a:solidFill>
                <a:latin typeface="Calibri"/>
                <a:cs typeface="Calibri"/>
              </a:rPr>
              <a:t> </a:t>
            </a:r>
            <a:r>
              <a:rPr sz="1050" spc="-10" dirty="0">
                <a:solidFill>
                  <a:srgbClr val="262324"/>
                </a:solidFill>
                <a:latin typeface="Calibri"/>
                <a:cs typeface="Calibri"/>
              </a:rPr>
              <a:t>activities, </a:t>
            </a:r>
            <a:r>
              <a:rPr sz="1050" dirty="0">
                <a:solidFill>
                  <a:srgbClr val="262324"/>
                </a:solidFill>
                <a:latin typeface="Calibri"/>
                <a:cs typeface="Calibri"/>
              </a:rPr>
              <a:t>a </a:t>
            </a:r>
            <a:r>
              <a:rPr sz="1050" spc="-10" dirty="0">
                <a:solidFill>
                  <a:srgbClr val="262324"/>
                </a:solidFill>
                <a:latin typeface="Calibri"/>
                <a:cs typeface="Calibri"/>
              </a:rPr>
              <a:t>conscientious</a:t>
            </a:r>
            <a:r>
              <a:rPr sz="1050" spc="5" dirty="0">
                <a:solidFill>
                  <a:srgbClr val="262324"/>
                </a:solidFill>
                <a:latin typeface="Calibri"/>
                <a:cs typeface="Calibri"/>
              </a:rPr>
              <a:t> </a:t>
            </a:r>
            <a:r>
              <a:rPr sz="1050" spc="50" dirty="0">
                <a:solidFill>
                  <a:srgbClr val="262324"/>
                </a:solidFill>
                <a:latin typeface="Calibri"/>
                <a:cs typeface="Calibri"/>
              </a:rPr>
              <a:t>BSA</a:t>
            </a:r>
            <a:r>
              <a:rPr sz="1050" spc="5" dirty="0">
                <a:solidFill>
                  <a:srgbClr val="262324"/>
                </a:solidFill>
                <a:latin typeface="Calibri"/>
                <a:cs typeface="Calibri"/>
              </a:rPr>
              <a:t> </a:t>
            </a:r>
            <a:r>
              <a:rPr sz="1050" spc="-10" dirty="0">
                <a:solidFill>
                  <a:srgbClr val="262324"/>
                </a:solidFill>
                <a:latin typeface="Calibri"/>
                <a:cs typeface="Calibri"/>
              </a:rPr>
              <a:t>leader</a:t>
            </a:r>
            <a:r>
              <a:rPr sz="1050" spc="5" dirty="0">
                <a:solidFill>
                  <a:srgbClr val="262324"/>
                </a:solidFill>
                <a:latin typeface="Calibri"/>
                <a:cs typeface="Calibri"/>
              </a:rPr>
              <a:t> </a:t>
            </a:r>
            <a:r>
              <a:rPr sz="1050" dirty="0">
                <a:solidFill>
                  <a:srgbClr val="262324"/>
                </a:solidFill>
                <a:latin typeface="Calibri"/>
                <a:cs typeface="Calibri"/>
              </a:rPr>
              <a:t>will</a:t>
            </a:r>
            <a:r>
              <a:rPr sz="1050" spc="5" dirty="0">
                <a:solidFill>
                  <a:srgbClr val="262324"/>
                </a:solidFill>
                <a:latin typeface="Calibri"/>
                <a:cs typeface="Calibri"/>
              </a:rPr>
              <a:t> </a:t>
            </a:r>
            <a:r>
              <a:rPr sz="1050" spc="-10" dirty="0">
                <a:solidFill>
                  <a:srgbClr val="262324"/>
                </a:solidFill>
                <a:latin typeface="Calibri"/>
                <a:cs typeface="Calibri"/>
              </a:rPr>
              <a:t>encourage</a:t>
            </a:r>
            <a:r>
              <a:rPr sz="1050" spc="5" dirty="0">
                <a:solidFill>
                  <a:srgbClr val="262324"/>
                </a:solidFill>
                <a:latin typeface="Calibri"/>
                <a:cs typeface="Calibri"/>
              </a:rPr>
              <a:t> </a:t>
            </a:r>
            <a:r>
              <a:rPr sz="1050" spc="-10" dirty="0">
                <a:solidFill>
                  <a:srgbClr val="262324"/>
                </a:solidFill>
                <a:latin typeface="Calibri"/>
                <a:cs typeface="Calibri"/>
              </a:rPr>
              <a:t>everyone </a:t>
            </a:r>
            <a:r>
              <a:rPr sz="1050" dirty="0">
                <a:solidFill>
                  <a:srgbClr val="262324"/>
                </a:solidFill>
                <a:latin typeface="Calibri"/>
                <a:cs typeface="Calibri"/>
              </a:rPr>
              <a:t>in</a:t>
            </a:r>
            <a:r>
              <a:rPr sz="1050" spc="-25" dirty="0">
                <a:solidFill>
                  <a:srgbClr val="262324"/>
                </a:solidFill>
                <a:latin typeface="Calibri"/>
                <a:cs typeface="Calibri"/>
              </a:rPr>
              <a:t> </a:t>
            </a:r>
            <a:r>
              <a:rPr sz="1050" spc="-20" dirty="0">
                <a:solidFill>
                  <a:srgbClr val="262324"/>
                </a:solidFill>
                <a:latin typeface="Calibri"/>
                <a:cs typeface="Calibri"/>
              </a:rPr>
              <a:t>the</a:t>
            </a:r>
            <a:r>
              <a:rPr sz="1050" spc="-25" dirty="0">
                <a:solidFill>
                  <a:srgbClr val="262324"/>
                </a:solidFill>
                <a:latin typeface="Calibri"/>
                <a:cs typeface="Calibri"/>
              </a:rPr>
              <a:t> </a:t>
            </a:r>
            <a:r>
              <a:rPr sz="1050" spc="-30" dirty="0">
                <a:solidFill>
                  <a:srgbClr val="262324"/>
                </a:solidFill>
                <a:latin typeface="Calibri"/>
                <a:cs typeface="Calibri"/>
              </a:rPr>
              <a:t>unit</a:t>
            </a:r>
            <a:r>
              <a:rPr sz="1050" spc="-25" dirty="0">
                <a:solidFill>
                  <a:srgbClr val="262324"/>
                </a:solidFill>
                <a:latin typeface="Calibri"/>
                <a:cs typeface="Calibri"/>
              </a:rPr>
              <a:t> </a:t>
            </a:r>
            <a:r>
              <a:rPr sz="1050" spc="-30" dirty="0">
                <a:solidFill>
                  <a:srgbClr val="262324"/>
                </a:solidFill>
                <a:latin typeface="Calibri"/>
                <a:cs typeface="Calibri"/>
              </a:rPr>
              <a:t>to</a:t>
            </a:r>
            <a:r>
              <a:rPr sz="1050" spc="-25" dirty="0">
                <a:solidFill>
                  <a:srgbClr val="262324"/>
                </a:solidFill>
                <a:latin typeface="Calibri"/>
                <a:cs typeface="Calibri"/>
              </a:rPr>
              <a:t> </a:t>
            </a:r>
            <a:r>
              <a:rPr sz="1050" dirty="0">
                <a:solidFill>
                  <a:srgbClr val="262324"/>
                </a:solidFill>
                <a:latin typeface="Calibri"/>
                <a:cs typeface="Calibri"/>
              </a:rPr>
              <a:t>advance</a:t>
            </a:r>
            <a:r>
              <a:rPr sz="1050" spc="-25" dirty="0">
                <a:solidFill>
                  <a:srgbClr val="262324"/>
                </a:solidFill>
                <a:latin typeface="Calibri"/>
                <a:cs typeface="Calibri"/>
              </a:rPr>
              <a:t> </a:t>
            </a:r>
            <a:r>
              <a:rPr sz="1050" dirty="0">
                <a:solidFill>
                  <a:srgbClr val="262324"/>
                </a:solidFill>
                <a:latin typeface="Calibri"/>
                <a:cs typeface="Calibri"/>
              </a:rPr>
              <a:t>at</a:t>
            </a:r>
            <a:r>
              <a:rPr sz="1050" spc="-25" dirty="0">
                <a:solidFill>
                  <a:srgbClr val="262324"/>
                </a:solidFill>
                <a:latin typeface="Calibri"/>
                <a:cs typeface="Calibri"/>
              </a:rPr>
              <a:t> </a:t>
            </a:r>
            <a:r>
              <a:rPr sz="1050" dirty="0">
                <a:solidFill>
                  <a:srgbClr val="262324"/>
                </a:solidFill>
                <a:latin typeface="Calibri"/>
                <a:cs typeface="Calibri"/>
              </a:rPr>
              <a:t>least</a:t>
            </a:r>
            <a:r>
              <a:rPr sz="1050" spc="-25" dirty="0">
                <a:solidFill>
                  <a:srgbClr val="262324"/>
                </a:solidFill>
                <a:latin typeface="Calibri"/>
                <a:cs typeface="Calibri"/>
              </a:rPr>
              <a:t> </a:t>
            </a:r>
            <a:r>
              <a:rPr sz="1050" spc="-30" dirty="0">
                <a:solidFill>
                  <a:srgbClr val="262324"/>
                </a:solidFill>
                <a:latin typeface="Calibri"/>
                <a:cs typeface="Calibri"/>
              </a:rPr>
              <a:t>to</a:t>
            </a:r>
            <a:r>
              <a:rPr sz="1050" spc="-25" dirty="0">
                <a:solidFill>
                  <a:srgbClr val="262324"/>
                </a:solidFill>
                <a:latin typeface="Calibri"/>
                <a:cs typeface="Calibri"/>
              </a:rPr>
              <a:t> </a:t>
            </a:r>
            <a:r>
              <a:rPr sz="1050" spc="-20" dirty="0">
                <a:solidFill>
                  <a:srgbClr val="262324"/>
                </a:solidFill>
                <a:latin typeface="Calibri"/>
                <a:cs typeface="Calibri"/>
              </a:rPr>
              <a:t>the</a:t>
            </a:r>
            <a:r>
              <a:rPr sz="1050" spc="-25" dirty="0">
                <a:solidFill>
                  <a:srgbClr val="262324"/>
                </a:solidFill>
                <a:latin typeface="Calibri"/>
                <a:cs typeface="Calibri"/>
              </a:rPr>
              <a:t> </a:t>
            </a:r>
            <a:r>
              <a:rPr sz="1050" spc="50" dirty="0">
                <a:solidFill>
                  <a:srgbClr val="262324"/>
                </a:solidFill>
                <a:latin typeface="Calibri"/>
                <a:cs typeface="Calibri"/>
              </a:rPr>
              <a:t>BSA</a:t>
            </a:r>
            <a:r>
              <a:rPr sz="1050" spc="-25" dirty="0">
                <a:solidFill>
                  <a:srgbClr val="262324"/>
                </a:solidFill>
                <a:latin typeface="Calibri"/>
                <a:cs typeface="Calibri"/>
              </a:rPr>
              <a:t> </a:t>
            </a:r>
            <a:r>
              <a:rPr sz="1050" spc="-10" dirty="0">
                <a:solidFill>
                  <a:srgbClr val="262324"/>
                </a:solidFill>
                <a:latin typeface="Calibri"/>
                <a:cs typeface="Calibri"/>
              </a:rPr>
              <a:t>“swimmer” </a:t>
            </a:r>
            <a:r>
              <a:rPr sz="1050" spc="-30" dirty="0">
                <a:solidFill>
                  <a:srgbClr val="262324"/>
                </a:solidFill>
                <a:latin typeface="Calibri"/>
                <a:cs typeface="Calibri"/>
              </a:rPr>
              <a:t>level.</a:t>
            </a:r>
            <a:r>
              <a:rPr sz="1050" spc="-40" dirty="0">
                <a:solidFill>
                  <a:srgbClr val="262324"/>
                </a:solidFill>
                <a:latin typeface="Calibri"/>
                <a:cs typeface="Calibri"/>
              </a:rPr>
              <a:t> </a:t>
            </a:r>
            <a:r>
              <a:rPr sz="1050" spc="-30" dirty="0">
                <a:solidFill>
                  <a:srgbClr val="262324"/>
                </a:solidFill>
                <a:latin typeface="Calibri"/>
                <a:cs typeface="Calibri"/>
              </a:rPr>
              <a:t>Exhaustion</a:t>
            </a:r>
            <a:r>
              <a:rPr sz="1050" spc="-40" dirty="0">
                <a:solidFill>
                  <a:srgbClr val="262324"/>
                </a:solidFill>
                <a:latin typeface="Calibri"/>
                <a:cs typeface="Calibri"/>
              </a:rPr>
              <a:t> </a:t>
            </a:r>
            <a:r>
              <a:rPr sz="1050" dirty="0">
                <a:solidFill>
                  <a:srgbClr val="262324"/>
                </a:solidFill>
                <a:latin typeface="Calibri"/>
                <a:cs typeface="Calibri"/>
              </a:rPr>
              <a:t>is</a:t>
            </a:r>
            <a:r>
              <a:rPr sz="1050" spc="-40" dirty="0">
                <a:solidFill>
                  <a:srgbClr val="262324"/>
                </a:solidFill>
                <a:latin typeface="Calibri"/>
                <a:cs typeface="Calibri"/>
              </a:rPr>
              <a:t> </a:t>
            </a:r>
            <a:r>
              <a:rPr sz="1050" spc="-50" dirty="0">
                <a:solidFill>
                  <a:srgbClr val="262324"/>
                </a:solidFill>
                <a:latin typeface="Calibri"/>
                <a:cs typeface="Calibri"/>
              </a:rPr>
              <a:t>often</a:t>
            </a:r>
            <a:r>
              <a:rPr sz="1050" spc="-40" dirty="0">
                <a:solidFill>
                  <a:srgbClr val="262324"/>
                </a:solidFill>
                <a:latin typeface="Calibri"/>
                <a:cs typeface="Calibri"/>
              </a:rPr>
              <a:t> </a:t>
            </a:r>
            <a:r>
              <a:rPr sz="1050" spc="-25" dirty="0">
                <a:solidFill>
                  <a:srgbClr val="262324"/>
                </a:solidFill>
                <a:latin typeface="Calibri"/>
                <a:cs typeface="Calibri"/>
              </a:rPr>
              <a:t>cited</a:t>
            </a:r>
            <a:r>
              <a:rPr sz="1050" spc="-40" dirty="0">
                <a:solidFill>
                  <a:srgbClr val="262324"/>
                </a:solidFill>
                <a:latin typeface="Calibri"/>
                <a:cs typeface="Calibri"/>
              </a:rPr>
              <a:t> </a:t>
            </a:r>
            <a:r>
              <a:rPr sz="1050" dirty="0">
                <a:solidFill>
                  <a:srgbClr val="262324"/>
                </a:solidFill>
                <a:latin typeface="Calibri"/>
                <a:cs typeface="Calibri"/>
              </a:rPr>
              <a:t>as</a:t>
            </a:r>
            <a:r>
              <a:rPr sz="1050" spc="-40" dirty="0">
                <a:solidFill>
                  <a:srgbClr val="262324"/>
                </a:solidFill>
                <a:latin typeface="Calibri"/>
                <a:cs typeface="Calibri"/>
              </a:rPr>
              <a:t> </a:t>
            </a:r>
            <a:r>
              <a:rPr sz="1050" dirty="0">
                <a:solidFill>
                  <a:srgbClr val="262324"/>
                </a:solidFill>
                <a:latin typeface="Calibri"/>
                <a:cs typeface="Calibri"/>
              </a:rPr>
              <a:t>a</a:t>
            </a:r>
            <a:r>
              <a:rPr sz="1050" spc="-40" dirty="0">
                <a:solidFill>
                  <a:srgbClr val="262324"/>
                </a:solidFill>
                <a:latin typeface="Calibri"/>
                <a:cs typeface="Calibri"/>
              </a:rPr>
              <a:t> </a:t>
            </a:r>
            <a:r>
              <a:rPr sz="1050" spc="-30" dirty="0">
                <a:solidFill>
                  <a:srgbClr val="262324"/>
                </a:solidFill>
                <a:latin typeface="Calibri"/>
                <a:cs typeface="Calibri"/>
              </a:rPr>
              <a:t>factor</a:t>
            </a:r>
            <a:r>
              <a:rPr sz="1050" spc="-40" dirty="0">
                <a:solidFill>
                  <a:srgbClr val="262324"/>
                </a:solidFill>
                <a:latin typeface="Calibri"/>
                <a:cs typeface="Calibri"/>
              </a:rPr>
              <a:t> </a:t>
            </a:r>
            <a:r>
              <a:rPr sz="1050" spc="-30" dirty="0">
                <a:solidFill>
                  <a:srgbClr val="262324"/>
                </a:solidFill>
                <a:latin typeface="Calibri"/>
                <a:cs typeface="Calibri"/>
              </a:rPr>
              <a:t>in</a:t>
            </a:r>
            <a:r>
              <a:rPr sz="1050" spc="-40" dirty="0">
                <a:solidFill>
                  <a:srgbClr val="262324"/>
                </a:solidFill>
                <a:latin typeface="Calibri"/>
                <a:cs typeface="Calibri"/>
              </a:rPr>
              <a:t> </a:t>
            </a:r>
            <a:r>
              <a:rPr sz="1050" spc="-10" dirty="0">
                <a:solidFill>
                  <a:srgbClr val="262324"/>
                </a:solidFill>
                <a:latin typeface="Calibri"/>
                <a:cs typeface="Calibri"/>
              </a:rPr>
              <a:t>drownings </a:t>
            </a:r>
            <a:r>
              <a:rPr sz="1050" dirty="0">
                <a:solidFill>
                  <a:srgbClr val="262324"/>
                </a:solidFill>
                <a:latin typeface="Calibri"/>
                <a:cs typeface="Calibri"/>
              </a:rPr>
              <a:t>when</a:t>
            </a:r>
            <a:r>
              <a:rPr sz="1050" spc="250" dirty="0">
                <a:solidFill>
                  <a:srgbClr val="262324"/>
                </a:solidFill>
                <a:latin typeface="Calibri"/>
                <a:cs typeface="Calibri"/>
              </a:rPr>
              <a:t> </a:t>
            </a:r>
            <a:r>
              <a:rPr sz="1050" dirty="0">
                <a:solidFill>
                  <a:srgbClr val="262324"/>
                </a:solidFill>
                <a:latin typeface="Calibri"/>
                <a:cs typeface="Calibri"/>
              </a:rPr>
              <a:t>poor</a:t>
            </a:r>
            <a:r>
              <a:rPr sz="1050" spc="250" dirty="0">
                <a:solidFill>
                  <a:srgbClr val="262324"/>
                </a:solidFill>
                <a:latin typeface="Calibri"/>
                <a:cs typeface="Calibri"/>
              </a:rPr>
              <a:t> </a:t>
            </a:r>
            <a:r>
              <a:rPr sz="1050" spc="-30" dirty="0">
                <a:solidFill>
                  <a:srgbClr val="262324"/>
                </a:solidFill>
                <a:latin typeface="Calibri"/>
                <a:cs typeface="Calibri"/>
              </a:rPr>
              <a:t>swimmer</a:t>
            </a:r>
            <a:r>
              <a:rPr sz="1050" spc="-30" dirty="0">
                <a:solidFill>
                  <a:srgbClr val="262324"/>
                </a:solidFill>
                <a:latin typeface="Tahoma"/>
                <a:cs typeface="Tahoma"/>
              </a:rPr>
              <a:t>V</a:t>
            </a:r>
            <a:r>
              <a:rPr sz="1050" spc="160" dirty="0">
                <a:solidFill>
                  <a:srgbClr val="262324"/>
                </a:solidFill>
                <a:latin typeface="Tahoma"/>
                <a:cs typeface="Tahoma"/>
              </a:rPr>
              <a:t> </a:t>
            </a:r>
            <a:r>
              <a:rPr sz="1050" spc="-20" dirty="0">
                <a:solidFill>
                  <a:srgbClr val="262324"/>
                </a:solidFill>
                <a:latin typeface="Calibri"/>
                <a:cs typeface="Calibri"/>
              </a:rPr>
              <a:t>overestimate</a:t>
            </a:r>
            <a:r>
              <a:rPr sz="1050" spc="254" dirty="0">
                <a:solidFill>
                  <a:srgbClr val="262324"/>
                </a:solidFill>
                <a:latin typeface="Calibri"/>
                <a:cs typeface="Calibri"/>
              </a:rPr>
              <a:t> </a:t>
            </a:r>
            <a:r>
              <a:rPr sz="1050" spc="-340" dirty="0">
                <a:solidFill>
                  <a:srgbClr val="262324"/>
                </a:solidFill>
                <a:latin typeface="Tahoma"/>
                <a:cs typeface="Tahoma"/>
              </a:rPr>
              <a:t>WKHLU</a:t>
            </a:r>
            <a:r>
              <a:rPr sz="1050" spc="-30" dirty="0">
                <a:solidFill>
                  <a:srgbClr val="262324"/>
                </a:solidFill>
                <a:latin typeface="Tahoma"/>
                <a:cs typeface="Tahoma"/>
              </a:rPr>
              <a:t> </a:t>
            </a:r>
            <a:r>
              <a:rPr sz="1050" spc="-30" dirty="0">
                <a:solidFill>
                  <a:srgbClr val="262324"/>
                </a:solidFill>
                <a:latin typeface="Calibri"/>
                <a:cs typeface="Calibri"/>
              </a:rPr>
              <a:t>swimming</a:t>
            </a:r>
            <a:r>
              <a:rPr sz="1050" spc="-5" dirty="0">
                <a:solidFill>
                  <a:srgbClr val="262324"/>
                </a:solidFill>
                <a:latin typeface="Calibri"/>
                <a:cs typeface="Calibri"/>
              </a:rPr>
              <a:t> </a:t>
            </a:r>
            <a:r>
              <a:rPr sz="1050" spc="-25" dirty="0">
                <a:solidFill>
                  <a:srgbClr val="262324"/>
                </a:solidFill>
                <a:latin typeface="Calibri"/>
                <a:cs typeface="Calibri"/>
              </a:rPr>
              <a:t>ability.</a:t>
            </a:r>
            <a:r>
              <a:rPr sz="1050" dirty="0">
                <a:solidFill>
                  <a:srgbClr val="262324"/>
                </a:solidFill>
                <a:latin typeface="Calibri"/>
                <a:cs typeface="Calibri"/>
              </a:rPr>
              <a:t> A </a:t>
            </a:r>
            <a:r>
              <a:rPr sz="1050" spc="-25" dirty="0">
                <a:solidFill>
                  <a:srgbClr val="262324"/>
                </a:solidFill>
                <a:latin typeface="Calibri"/>
                <a:cs typeface="Calibri"/>
              </a:rPr>
              <a:t>swimmer</a:t>
            </a:r>
            <a:r>
              <a:rPr sz="1050" spc="-5" dirty="0">
                <a:solidFill>
                  <a:srgbClr val="262324"/>
                </a:solidFill>
                <a:latin typeface="Calibri"/>
                <a:cs typeface="Calibri"/>
              </a:rPr>
              <a:t> </a:t>
            </a:r>
            <a:r>
              <a:rPr sz="1050" spc="-10" dirty="0">
                <a:solidFill>
                  <a:srgbClr val="262324"/>
                </a:solidFill>
                <a:latin typeface="Calibri"/>
                <a:cs typeface="Calibri"/>
              </a:rPr>
              <a:t>who</a:t>
            </a:r>
            <a:r>
              <a:rPr sz="1050" dirty="0">
                <a:solidFill>
                  <a:srgbClr val="262324"/>
                </a:solidFill>
                <a:latin typeface="Calibri"/>
                <a:cs typeface="Calibri"/>
              </a:rPr>
              <a:t> has </a:t>
            </a:r>
            <a:r>
              <a:rPr sz="1050" spc="-20" dirty="0">
                <a:solidFill>
                  <a:srgbClr val="262324"/>
                </a:solidFill>
                <a:latin typeface="Calibri"/>
                <a:cs typeface="Calibri"/>
              </a:rPr>
              <a:t>learned</a:t>
            </a:r>
            <a:r>
              <a:rPr sz="1050" spc="-5" dirty="0">
                <a:solidFill>
                  <a:srgbClr val="262324"/>
                </a:solidFill>
                <a:latin typeface="Calibri"/>
                <a:cs typeface="Calibri"/>
              </a:rPr>
              <a:t> </a:t>
            </a:r>
            <a:r>
              <a:rPr sz="1050" spc="-10" dirty="0">
                <a:solidFill>
                  <a:srgbClr val="262324"/>
                </a:solidFill>
                <a:latin typeface="Calibri"/>
                <a:cs typeface="Calibri"/>
              </a:rPr>
              <a:t>restful </a:t>
            </a:r>
            <a:r>
              <a:rPr sz="1050" spc="-35" dirty="0">
                <a:solidFill>
                  <a:srgbClr val="262324"/>
                </a:solidFill>
                <a:latin typeface="Calibri"/>
                <a:cs typeface="Calibri"/>
              </a:rPr>
              <a:t>swimming</a:t>
            </a:r>
            <a:r>
              <a:rPr sz="1050" dirty="0">
                <a:solidFill>
                  <a:srgbClr val="262324"/>
                </a:solidFill>
                <a:latin typeface="Calibri"/>
                <a:cs typeface="Calibri"/>
              </a:rPr>
              <a:t> </a:t>
            </a:r>
            <a:r>
              <a:rPr sz="1050" spc="-20" dirty="0">
                <a:solidFill>
                  <a:srgbClr val="262324"/>
                </a:solidFill>
                <a:latin typeface="Calibri"/>
                <a:cs typeface="Calibri"/>
              </a:rPr>
              <a:t>strokes</a:t>
            </a:r>
            <a:r>
              <a:rPr sz="1050" dirty="0">
                <a:solidFill>
                  <a:srgbClr val="262324"/>
                </a:solidFill>
                <a:latin typeface="Calibri"/>
                <a:cs typeface="Calibri"/>
              </a:rPr>
              <a:t> </a:t>
            </a:r>
            <a:r>
              <a:rPr sz="1050" spc="-30" dirty="0">
                <a:solidFill>
                  <a:srgbClr val="262324"/>
                </a:solidFill>
                <a:latin typeface="Calibri"/>
                <a:cs typeface="Calibri"/>
              </a:rPr>
              <a:t>seldom</a:t>
            </a:r>
            <a:r>
              <a:rPr sz="1050" dirty="0">
                <a:solidFill>
                  <a:srgbClr val="262324"/>
                </a:solidFill>
                <a:latin typeface="Calibri"/>
                <a:cs typeface="Calibri"/>
              </a:rPr>
              <a:t> has </a:t>
            </a:r>
            <a:r>
              <a:rPr sz="1050" spc="-50" dirty="0">
                <a:solidFill>
                  <a:srgbClr val="262324"/>
                </a:solidFill>
                <a:latin typeface="Calibri"/>
                <a:cs typeface="Calibri"/>
              </a:rPr>
              <a:t>that</a:t>
            </a:r>
            <a:r>
              <a:rPr sz="1050" dirty="0">
                <a:solidFill>
                  <a:srgbClr val="262324"/>
                </a:solidFill>
                <a:latin typeface="Calibri"/>
                <a:cs typeface="Calibri"/>
              </a:rPr>
              <a:t> </a:t>
            </a:r>
            <a:r>
              <a:rPr sz="1050" spc="-10" dirty="0">
                <a:solidFill>
                  <a:srgbClr val="262324"/>
                </a:solidFill>
                <a:latin typeface="Calibri"/>
                <a:cs typeface="Calibri"/>
              </a:rPr>
              <a:t>problem.</a:t>
            </a:r>
            <a:endParaRPr sz="1050">
              <a:latin typeface="Calibri"/>
              <a:cs typeface="Calibri"/>
            </a:endParaRPr>
          </a:p>
        </p:txBody>
      </p:sp>
      <p:sp>
        <p:nvSpPr>
          <p:cNvPr id="7" name="object 7"/>
          <p:cNvSpPr txBox="1"/>
          <p:nvPr/>
        </p:nvSpPr>
        <p:spPr>
          <a:xfrm>
            <a:off x="730250" y="6861143"/>
            <a:ext cx="3054985" cy="2397125"/>
          </a:xfrm>
          <a:prstGeom prst="rect">
            <a:avLst/>
          </a:prstGeom>
        </p:spPr>
        <p:txBody>
          <a:bodyPr vert="horz" wrap="square" lIns="0" tIns="11430" rIns="0" bIns="0" rtlCol="0">
            <a:spAutoFit/>
          </a:bodyPr>
          <a:lstStyle/>
          <a:p>
            <a:pPr marL="240665" marR="6350" indent="-228600" algn="just">
              <a:lnSpc>
                <a:spcPct val="110600"/>
              </a:lnSpc>
              <a:spcBef>
                <a:spcPts val="90"/>
              </a:spcBef>
              <a:buSzPct val="87500"/>
              <a:buFont typeface="Calibri"/>
              <a:buChar char="•"/>
              <a:tabLst>
                <a:tab pos="240665" algn="l"/>
              </a:tabLst>
            </a:pPr>
            <a:r>
              <a:rPr sz="1200" b="1" dirty="0">
                <a:solidFill>
                  <a:srgbClr val="262324"/>
                </a:solidFill>
                <a:latin typeface="Calibri"/>
                <a:cs typeface="Calibri"/>
              </a:rPr>
              <a:t>Medical</a:t>
            </a:r>
            <a:r>
              <a:rPr sz="1200" b="1" spc="455" dirty="0">
                <a:solidFill>
                  <a:srgbClr val="262324"/>
                </a:solidFill>
                <a:latin typeface="Calibri"/>
                <a:cs typeface="Calibri"/>
              </a:rPr>
              <a:t> </a:t>
            </a:r>
            <a:r>
              <a:rPr sz="1200" b="1" dirty="0">
                <a:solidFill>
                  <a:srgbClr val="262324"/>
                </a:solidFill>
                <a:latin typeface="Calibri"/>
                <a:cs typeface="Calibri"/>
              </a:rPr>
              <a:t>complications</a:t>
            </a:r>
            <a:r>
              <a:rPr sz="1050" b="1" dirty="0">
                <a:solidFill>
                  <a:srgbClr val="333795"/>
                </a:solidFill>
                <a:latin typeface="Gill Sans MT"/>
                <a:cs typeface="Gill Sans MT"/>
              </a:rPr>
              <a:t>.</a:t>
            </a:r>
            <a:r>
              <a:rPr sz="1050" b="1" spc="335" dirty="0">
                <a:solidFill>
                  <a:srgbClr val="333795"/>
                </a:solidFill>
                <a:latin typeface="Gill Sans MT"/>
                <a:cs typeface="Gill Sans MT"/>
              </a:rPr>
              <a:t> </a:t>
            </a:r>
            <a:r>
              <a:rPr sz="1050" dirty="0">
                <a:solidFill>
                  <a:srgbClr val="262324"/>
                </a:solidFill>
                <a:latin typeface="Calibri"/>
                <a:cs typeface="Calibri"/>
              </a:rPr>
              <a:t>Drowning</a:t>
            </a:r>
            <a:r>
              <a:rPr sz="1050" spc="395" dirty="0">
                <a:solidFill>
                  <a:srgbClr val="262324"/>
                </a:solidFill>
                <a:latin typeface="Calibri"/>
                <a:cs typeface="Calibri"/>
              </a:rPr>
              <a:t> </a:t>
            </a:r>
            <a:r>
              <a:rPr sz="1050" dirty="0">
                <a:solidFill>
                  <a:srgbClr val="262324"/>
                </a:solidFill>
                <a:latin typeface="Calibri"/>
                <a:cs typeface="Calibri"/>
              </a:rPr>
              <a:t>can</a:t>
            </a:r>
            <a:r>
              <a:rPr sz="1050" spc="395" dirty="0">
                <a:solidFill>
                  <a:srgbClr val="262324"/>
                </a:solidFill>
                <a:latin typeface="Calibri"/>
                <a:cs typeface="Calibri"/>
              </a:rPr>
              <a:t> </a:t>
            </a:r>
            <a:r>
              <a:rPr sz="1050" spc="-10" dirty="0">
                <a:solidFill>
                  <a:srgbClr val="262324"/>
                </a:solidFill>
                <a:latin typeface="Calibri"/>
                <a:cs typeface="Calibri"/>
              </a:rPr>
              <a:t>result </a:t>
            </a:r>
            <a:r>
              <a:rPr sz="1050" dirty="0">
                <a:solidFill>
                  <a:srgbClr val="262324"/>
                </a:solidFill>
                <a:latin typeface="Calibri"/>
                <a:cs typeface="Calibri"/>
              </a:rPr>
              <a:t>when</a:t>
            </a:r>
            <a:r>
              <a:rPr sz="1050" spc="95" dirty="0">
                <a:solidFill>
                  <a:srgbClr val="262324"/>
                </a:solidFill>
                <a:latin typeface="Calibri"/>
                <a:cs typeface="Calibri"/>
              </a:rPr>
              <a:t> </a:t>
            </a:r>
            <a:r>
              <a:rPr sz="1050" dirty="0">
                <a:solidFill>
                  <a:srgbClr val="262324"/>
                </a:solidFill>
                <a:latin typeface="Calibri"/>
                <a:cs typeface="Calibri"/>
              </a:rPr>
              <a:t>strokes,</a:t>
            </a:r>
            <a:r>
              <a:rPr sz="1050" spc="85" dirty="0">
                <a:solidFill>
                  <a:srgbClr val="262324"/>
                </a:solidFill>
                <a:latin typeface="Calibri"/>
                <a:cs typeface="Calibri"/>
              </a:rPr>
              <a:t> </a:t>
            </a:r>
            <a:r>
              <a:rPr sz="1050" dirty="0">
                <a:solidFill>
                  <a:srgbClr val="262324"/>
                </a:solidFill>
                <a:latin typeface="Calibri"/>
                <a:cs typeface="Calibri"/>
              </a:rPr>
              <a:t>heart</a:t>
            </a:r>
            <a:r>
              <a:rPr sz="1050" spc="85" dirty="0">
                <a:solidFill>
                  <a:srgbClr val="262324"/>
                </a:solidFill>
                <a:latin typeface="Calibri"/>
                <a:cs typeface="Calibri"/>
              </a:rPr>
              <a:t> </a:t>
            </a:r>
            <a:r>
              <a:rPr sz="1050" dirty="0">
                <a:solidFill>
                  <a:srgbClr val="262324"/>
                </a:solidFill>
                <a:latin typeface="Calibri"/>
                <a:cs typeface="Calibri"/>
              </a:rPr>
              <a:t>attacks,</a:t>
            </a:r>
            <a:r>
              <a:rPr sz="1050" spc="90" dirty="0">
                <a:solidFill>
                  <a:srgbClr val="262324"/>
                </a:solidFill>
                <a:latin typeface="Calibri"/>
                <a:cs typeface="Calibri"/>
              </a:rPr>
              <a:t> </a:t>
            </a:r>
            <a:r>
              <a:rPr sz="1050" dirty="0">
                <a:solidFill>
                  <a:srgbClr val="262324"/>
                </a:solidFill>
                <a:latin typeface="Calibri"/>
                <a:cs typeface="Calibri"/>
              </a:rPr>
              <a:t>diabetic</a:t>
            </a:r>
            <a:r>
              <a:rPr sz="1050" spc="85" dirty="0">
                <a:solidFill>
                  <a:srgbClr val="262324"/>
                </a:solidFill>
                <a:latin typeface="Calibri"/>
                <a:cs typeface="Calibri"/>
              </a:rPr>
              <a:t> </a:t>
            </a:r>
            <a:r>
              <a:rPr sz="1050" dirty="0">
                <a:solidFill>
                  <a:srgbClr val="262324"/>
                </a:solidFill>
                <a:latin typeface="Calibri"/>
                <a:cs typeface="Calibri"/>
              </a:rPr>
              <a:t>reactions,</a:t>
            </a:r>
            <a:r>
              <a:rPr sz="1050" spc="85" dirty="0">
                <a:solidFill>
                  <a:srgbClr val="262324"/>
                </a:solidFill>
                <a:latin typeface="Calibri"/>
                <a:cs typeface="Calibri"/>
              </a:rPr>
              <a:t> </a:t>
            </a:r>
            <a:r>
              <a:rPr sz="1050" spc="-25" dirty="0">
                <a:solidFill>
                  <a:srgbClr val="262324"/>
                </a:solidFill>
                <a:latin typeface="Calibri"/>
                <a:cs typeface="Calibri"/>
              </a:rPr>
              <a:t>or seizures </a:t>
            </a:r>
            <a:r>
              <a:rPr sz="1050" spc="-10" dirty="0">
                <a:solidFill>
                  <a:srgbClr val="262324"/>
                </a:solidFill>
                <a:latin typeface="Calibri"/>
                <a:cs typeface="Calibri"/>
              </a:rPr>
              <a:t>occur</a:t>
            </a:r>
            <a:r>
              <a:rPr sz="1050" dirty="0">
                <a:solidFill>
                  <a:srgbClr val="262324"/>
                </a:solidFill>
                <a:latin typeface="Calibri"/>
                <a:cs typeface="Calibri"/>
              </a:rPr>
              <a:t> </a:t>
            </a:r>
            <a:r>
              <a:rPr sz="1050" spc="-55" dirty="0">
                <a:solidFill>
                  <a:srgbClr val="262324"/>
                </a:solidFill>
                <a:latin typeface="Calibri"/>
                <a:cs typeface="Calibri"/>
              </a:rPr>
              <a:t>in</a:t>
            </a:r>
            <a:r>
              <a:rPr sz="1050" spc="-5" dirty="0">
                <a:solidFill>
                  <a:srgbClr val="262324"/>
                </a:solidFill>
                <a:latin typeface="Calibri"/>
                <a:cs typeface="Calibri"/>
              </a:rPr>
              <a:t> </a:t>
            </a:r>
            <a:r>
              <a:rPr sz="1050" spc="-75" dirty="0">
                <a:solidFill>
                  <a:srgbClr val="262324"/>
                </a:solidFill>
                <a:latin typeface="Calibri"/>
                <a:cs typeface="Calibri"/>
              </a:rPr>
              <a:t>the</a:t>
            </a:r>
            <a:r>
              <a:rPr sz="1050" spc="15" dirty="0">
                <a:solidFill>
                  <a:srgbClr val="262324"/>
                </a:solidFill>
                <a:latin typeface="Calibri"/>
                <a:cs typeface="Calibri"/>
              </a:rPr>
              <a:t> </a:t>
            </a:r>
            <a:r>
              <a:rPr sz="1050" spc="-55" dirty="0">
                <a:solidFill>
                  <a:srgbClr val="262324"/>
                </a:solidFill>
                <a:latin typeface="Calibri"/>
                <a:cs typeface="Calibri"/>
              </a:rPr>
              <a:t>water.</a:t>
            </a:r>
            <a:r>
              <a:rPr sz="1050" spc="-5" dirty="0">
                <a:solidFill>
                  <a:srgbClr val="262324"/>
                </a:solidFill>
                <a:latin typeface="Calibri"/>
                <a:cs typeface="Calibri"/>
              </a:rPr>
              <a:t> </a:t>
            </a:r>
            <a:r>
              <a:rPr sz="1050" dirty="0">
                <a:solidFill>
                  <a:srgbClr val="262324"/>
                </a:solidFill>
                <a:latin typeface="Calibri"/>
                <a:cs typeface="Calibri"/>
              </a:rPr>
              <a:t>Such </a:t>
            </a:r>
            <a:r>
              <a:rPr sz="1050" spc="-40" dirty="0">
                <a:solidFill>
                  <a:srgbClr val="262324"/>
                </a:solidFill>
                <a:latin typeface="Calibri"/>
                <a:cs typeface="Calibri"/>
              </a:rPr>
              <a:t>conditions</a:t>
            </a:r>
            <a:r>
              <a:rPr sz="1050" spc="-5" dirty="0">
                <a:solidFill>
                  <a:srgbClr val="262324"/>
                </a:solidFill>
                <a:latin typeface="Calibri"/>
                <a:cs typeface="Calibri"/>
              </a:rPr>
              <a:t> </a:t>
            </a:r>
            <a:r>
              <a:rPr sz="1050" dirty="0">
                <a:solidFill>
                  <a:srgbClr val="262324"/>
                </a:solidFill>
                <a:latin typeface="Calibri"/>
                <a:cs typeface="Calibri"/>
              </a:rPr>
              <a:t>can </a:t>
            </a:r>
            <a:r>
              <a:rPr sz="1050" spc="-10" dirty="0">
                <a:solidFill>
                  <a:srgbClr val="262324"/>
                </a:solidFill>
                <a:latin typeface="Calibri"/>
                <a:cs typeface="Calibri"/>
              </a:rPr>
              <a:t>cause </a:t>
            </a:r>
            <a:r>
              <a:rPr sz="1050" dirty="0">
                <a:solidFill>
                  <a:srgbClr val="262324"/>
                </a:solidFill>
                <a:latin typeface="Calibri"/>
                <a:cs typeface="Calibri"/>
              </a:rPr>
              <a:t>an</a:t>
            </a:r>
            <a:r>
              <a:rPr sz="1050" spc="-20" dirty="0">
                <a:solidFill>
                  <a:srgbClr val="262324"/>
                </a:solidFill>
                <a:latin typeface="Calibri"/>
                <a:cs typeface="Calibri"/>
              </a:rPr>
              <a:t> </a:t>
            </a:r>
            <a:r>
              <a:rPr sz="1050" spc="-35" dirty="0">
                <a:solidFill>
                  <a:srgbClr val="262324"/>
                </a:solidFill>
                <a:latin typeface="Calibri"/>
                <a:cs typeface="Calibri"/>
              </a:rPr>
              <a:t>otherwise</a:t>
            </a:r>
            <a:r>
              <a:rPr sz="1050" spc="-5" dirty="0">
                <a:solidFill>
                  <a:srgbClr val="262324"/>
                </a:solidFill>
                <a:latin typeface="Calibri"/>
                <a:cs typeface="Calibri"/>
              </a:rPr>
              <a:t> </a:t>
            </a:r>
            <a:r>
              <a:rPr sz="1050" spc="-30" dirty="0">
                <a:solidFill>
                  <a:srgbClr val="262324"/>
                </a:solidFill>
                <a:latin typeface="Calibri"/>
                <a:cs typeface="Calibri"/>
              </a:rPr>
              <a:t>good</a:t>
            </a:r>
            <a:r>
              <a:rPr sz="1050" spc="-5" dirty="0">
                <a:solidFill>
                  <a:srgbClr val="262324"/>
                </a:solidFill>
                <a:latin typeface="Calibri"/>
                <a:cs typeface="Calibri"/>
              </a:rPr>
              <a:t> </a:t>
            </a:r>
            <a:r>
              <a:rPr sz="1050" spc="-40" dirty="0">
                <a:solidFill>
                  <a:srgbClr val="262324"/>
                </a:solidFill>
                <a:latin typeface="Calibri"/>
                <a:cs typeface="Calibri"/>
              </a:rPr>
              <a:t>swimmer</a:t>
            </a:r>
            <a:r>
              <a:rPr sz="1050" spc="-5" dirty="0">
                <a:solidFill>
                  <a:srgbClr val="262324"/>
                </a:solidFill>
                <a:latin typeface="Calibri"/>
                <a:cs typeface="Calibri"/>
              </a:rPr>
              <a:t> </a:t>
            </a:r>
            <a:r>
              <a:rPr sz="1050" spc="-65" dirty="0">
                <a:solidFill>
                  <a:srgbClr val="262324"/>
                </a:solidFill>
                <a:latin typeface="Calibri"/>
                <a:cs typeface="Calibri"/>
              </a:rPr>
              <a:t>to</a:t>
            </a:r>
            <a:r>
              <a:rPr sz="1050" spc="5" dirty="0">
                <a:solidFill>
                  <a:srgbClr val="262324"/>
                </a:solidFill>
                <a:latin typeface="Calibri"/>
                <a:cs typeface="Calibri"/>
              </a:rPr>
              <a:t> </a:t>
            </a:r>
            <a:r>
              <a:rPr sz="1050" spc="-30" dirty="0">
                <a:solidFill>
                  <a:srgbClr val="262324"/>
                </a:solidFill>
                <a:latin typeface="Calibri"/>
                <a:cs typeface="Calibri"/>
              </a:rPr>
              <a:t>become</a:t>
            </a:r>
            <a:r>
              <a:rPr sz="1050" spc="-5" dirty="0">
                <a:solidFill>
                  <a:srgbClr val="262324"/>
                </a:solidFill>
                <a:latin typeface="Calibri"/>
                <a:cs typeface="Calibri"/>
              </a:rPr>
              <a:t> </a:t>
            </a:r>
            <a:r>
              <a:rPr sz="1050" spc="-10" dirty="0">
                <a:solidFill>
                  <a:srgbClr val="262324"/>
                </a:solidFill>
                <a:latin typeface="Calibri"/>
                <a:cs typeface="Calibri"/>
              </a:rPr>
              <a:t>incapacitated. </a:t>
            </a:r>
            <a:r>
              <a:rPr sz="1050" spc="-20" dirty="0">
                <a:solidFill>
                  <a:srgbClr val="262324"/>
                </a:solidFill>
                <a:latin typeface="Calibri"/>
                <a:cs typeface="Calibri"/>
              </a:rPr>
              <a:t>Prevention</a:t>
            </a:r>
            <a:r>
              <a:rPr sz="1050" spc="50" dirty="0">
                <a:solidFill>
                  <a:srgbClr val="262324"/>
                </a:solidFill>
                <a:latin typeface="Calibri"/>
                <a:cs typeface="Calibri"/>
              </a:rPr>
              <a:t> </a:t>
            </a:r>
            <a:r>
              <a:rPr sz="1050" dirty="0">
                <a:solidFill>
                  <a:srgbClr val="262324"/>
                </a:solidFill>
                <a:latin typeface="Calibri"/>
                <a:cs typeface="Calibri"/>
              </a:rPr>
              <a:t>relies</a:t>
            </a:r>
            <a:r>
              <a:rPr sz="1050" spc="55" dirty="0">
                <a:solidFill>
                  <a:srgbClr val="262324"/>
                </a:solidFill>
                <a:latin typeface="Calibri"/>
                <a:cs typeface="Calibri"/>
              </a:rPr>
              <a:t> </a:t>
            </a:r>
            <a:r>
              <a:rPr sz="1050" dirty="0">
                <a:solidFill>
                  <a:srgbClr val="262324"/>
                </a:solidFill>
                <a:latin typeface="Calibri"/>
                <a:cs typeface="Calibri"/>
              </a:rPr>
              <a:t>on</a:t>
            </a:r>
            <a:r>
              <a:rPr sz="1050" spc="50" dirty="0">
                <a:solidFill>
                  <a:srgbClr val="262324"/>
                </a:solidFill>
                <a:latin typeface="Calibri"/>
                <a:cs typeface="Calibri"/>
              </a:rPr>
              <a:t> </a:t>
            </a:r>
            <a:r>
              <a:rPr sz="1050" dirty="0">
                <a:solidFill>
                  <a:srgbClr val="262324"/>
                </a:solidFill>
                <a:latin typeface="Calibri"/>
                <a:cs typeface="Calibri"/>
              </a:rPr>
              <a:t>medical</a:t>
            </a:r>
            <a:r>
              <a:rPr sz="1050" spc="55" dirty="0">
                <a:solidFill>
                  <a:srgbClr val="262324"/>
                </a:solidFill>
                <a:latin typeface="Calibri"/>
                <a:cs typeface="Calibri"/>
              </a:rPr>
              <a:t> </a:t>
            </a:r>
            <a:r>
              <a:rPr sz="1050" dirty="0">
                <a:solidFill>
                  <a:srgbClr val="262324"/>
                </a:solidFill>
                <a:latin typeface="Calibri"/>
                <a:cs typeface="Calibri"/>
              </a:rPr>
              <a:t>screening.</a:t>
            </a:r>
            <a:r>
              <a:rPr sz="1050" spc="50" dirty="0">
                <a:solidFill>
                  <a:srgbClr val="262324"/>
                </a:solidFill>
                <a:latin typeface="Calibri"/>
                <a:cs typeface="Calibri"/>
              </a:rPr>
              <a:t> </a:t>
            </a:r>
            <a:r>
              <a:rPr sz="1050" spc="-10" dirty="0">
                <a:solidFill>
                  <a:srgbClr val="262324"/>
                </a:solidFill>
                <a:latin typeface="Calibri"/>
                <a:cs typeface="Calibri"/>
              </a:rPr>
              <a:t>Supervisors </a:t>
            </a:r>
            <a:r>
              <a:rPr sz="1050" spc="-50" dirty="0">
                <a:solidFill>
                  <a:srgbClr val="262324"/>
                </a:solidFill>
                <a:latin typeface="Calibri"/>
                <a:cs typeface="Calibri"/>
              </a:rPr>
              <a:t>should</a:t>
            </a:r>
            <a:r>
              <a:rPr sz="1050" spc="-10" dirty="0">
                <a:solidFill>
                  <a:srgbClr val="262324"/>
                </a:solidFill>
                <a:latin typeface="Calibri"/>
                <a:cs typeface="Calibri"/>
              </a:rPr>
              <a:t> </a:t>
            </a:r>
            <a:r>
              <a:rPr sz="1050" spc="-35" dirty="0">
                <a:solidFill>
                  <a:srgbClr val="262324"/>
                </a:solidFill>
                <a:latin typeface="Calibri"/>
                <a:cs typeface="Calibri"/>
              </a:rPr>
              <a:t>review</a:t>
            </a:r>
            <a:r>
              <a:rPr sz="1050" spc="15" dirty="0">
                <a:solidFill>
                  <a:srgbClr val="262324"/>
                </a:solidFill>
                <a:latin typeface="Calibri"/>
                <a:cs typeface="Calibri"/>
              </a:rPr>
              <a:t> </a:t>
            </a:r>
            <a:r>
              <a:rPr sz="1050" spc="-85" dirty="0">
                <a:solidFill>
                  <a:srgbClr val="262324"/>
                </a:solidFill>
                <a:latin typeface="Calibri"/>
                <a:cs typeface="Calibri"/>
              </a:rPr>
              <a:t>the</a:t>
            </a:r>
            <a:r>
              <a:rPr sz="1050" spc="25" dirty="0">
                <a:solidFill>
                  <a:srgbClr val="262324"/>
                </a:solidFill>
                <a:latin typeface="Calibri"/>
                <a:cs typeface="Calibri"/>
              </a:rPr>
              <a:t> </a:t>
            </a:r>
            <a:r>
              <a:rPr sz="1050" spc="-60" dirty="0">
                <a:solidFill>
                  <a:srgbClr val="262324"/>
                </a:solidFill>
                <a:latin typeface="Calibri"/>
                <a:cs typeface="Calibri"/>
              </a:rPr>
              <a:t>health</a:t>
            </a:r>
            <a:r>
              <a:rPr sz="1050" spc="20" dirty="0">
                <a:solidFill>
                  <a:srgbClr val="262324"/>
                </a:solidFill>
                <a:latin typeface="Calibri"/>
                <a:cs typeface="Calibri"/>
              </a:rPr>
              <a:t> </a:t>
            </a:r>
            <a:r>
              <a:rPr sz="1050" spc="-35" dirty="0">
                <a:solidFill>
                  <a:srgbClr val="262324"/>
                </a:solidFill>
                <a:latin typeface="Calibri"/>
                <a:cs typeface="Calibri"/>
              </a:rPr>
              <a:t>histories</a:t>
            </a:r>
            <a:r>
              <a:rPr sz="1050" spc="20" dirty="0">
                <a:solidFill>
                  <a:srgbClr val="262324"/>
                </a:solidFill>
                <a:latin typeface="Calibri"/>
                <a:cs typeface="Calibri"/>
              </a:rPr>
              <a:t> </a:t>
            </a:r>
            <a:r>
              <a:rPr sz="1050" spc="-110" dirty="0">
                <a:solidFill>
                  <a:srgbClr val="262324"/>
                </a:solidFill>
                <a:latin typeface="Calibri"/>
                <a:cs typeface="Calibri"/>
              </a:rPr>
              <a:t>of</a:t>
            </a:r>
            <a:r>
              <a:rPr sz="1050" spc="55" dirty="0">
                <a:solidFill>
                  <a:srgbClr val="262324"/>
                </a:solidFill>
                <a:latin typeface="Calibri"/>
                <a:cs typeface="Calibri"/>
              </a:rPr>
              <a:t> </a:t>
            </a:r>
            <a:r>
              <a:rPr sz="1050" spc="-40" dirty="0">
                <a:solidFill>
                  <a:srgbClr val="262324"/>
                </a:solidFill>
                <a:latin typeface="Calibri"/>
                <a:cs typeface="Calibri"/>
              </a:rPr>
              <a:t>all</a:t>
            </a:r>
            <a:r>
              <a:rPr sz="1050" spc="20" dirty="0">
                <a:solidFill>
                  <a:srgbClr val="262324"/>
                </a:solidFill>
                <a:latin typeface="Calibri"/>
                <a:cs typeface="Calibri"/>
              </a:rPr>
              <a:t> </a:t>
            </a:r>
            <a:r>
              <a:rPr sz="1050" spc="-35" dirty="0">
                <a:solidFill>
                  <a:srgbClr val="262324"/>
                </a:solidFill>
                <a:latin typeface="Calibri"/>
                <a:cs typeface="Calibri"/>
              </a:rPr>
              <a:t>participants</a:t>
            </a:r>
            <a:r>
              <a:rPr sz="1050" spc="20" dirty="0">
                <a:solidFill>
                  <a:srgbClr val="262324"/>
                </a:solidFill>
                <a:latin typeface="Calibri"/>
                <a:cs typeface="Calibri"/>
              </a:rPr>
              <a:t> </a:t>
            </a:r>
            <a:r>
              <a:rPr sz="1050" spc="-25" dirty="0">
                <a:solidFill>
                  <a:srgbClr val="262324"/>
                </a:solidFill>
                <a:latin typeface="Calibri"/>
                <a:cs typeface="Calibri"/>
              </a:rPr>
              <a:t>and </a:t>
            </a:r>
            <a:r>
              <a:rPr sz="1050" spc="-30" dirty="0">
                <a:solidFill>
                  <a:srgbClr val="262324"/>
                </a:solidFill>
                <a:latin typeface="Calibri"/>
                <a:cs typeface="Calibri"/>
              </a:rPr>
              <a:t>physicians’</a:t>
            </a:r>
            <a:r>
              <a:rPr sz="1050" spc="10" dirty="0">
                <a:solidFill>
                  <a:srgbClr val="262324"/>
                </a:solidFill>
                <a:latin typeface="Calibri"/>
                <a:cs typeface="Calibri"/>
              </a:rPr>
              <a:t> </a:t>
            </a:r>
            <a:r>
              <a:rPr sz="1050" spc="-50" dirty="0">
                <a:solidFill>
                  <a:srgbClr val="262324"/>
                </a:solidFill>
                <a:latin typeface="Calibri"/>
                <a:cs typeface="Calibri"/>
              </a:rPr>
              <a:t>recommendations.</a:t>
            </a:r>
            <a:r>
              <a:rPr sz="1050" spc="15" dirty="0">
                <a:solidFill>
                  <a:srgbClr val="262324"/>
                </a:solidFill>
                <a:latin typeface="Calibri"/>
                <a:cs typeface="Calibri"/>
              </a:rPr>
              <a:t> </a:t>
            </a:r>
            <a:r>
              <a:rPr sz="1050" spc="-10" dirty="0">
                <a:solidFill>
                  <a:srgbClr val="262324"/>
                </a:solidFill>
                <a:latin typeface="Calibri"/>
                <a:cs typeface="Calibri"/>
              </a:rPr>
              <a:t>Special</a:t>
            </a:r>
            <a:r>
              <a:rPr sz="1050" spc="15" dirty="0">
                <a:solidFill>
                  <a:srgbClr val="262324"/>
                </a:solidFill>
                <a:latin typeface="Calibri"/>
                <a:cs typeface="Calibri"/>
              </a:rPr>
              <a:t> </a:t>
            </a:r>
            <a:r>
              <a:rPr sz="1050" spc="-40" dirty="0">
                <a:solidFill>
                  <a:srgbClr val="262324"/>
                </a:solidFill>
                <a:latin typeface="Calibri"/>
                <a:cs typeface="Calibri"/>
              </a:rPr>
              <a:t>precautions</a:t>
            </a:r>
            <a:r>
              <a:rPr sz="1050" spc="15" dirty="0">
                <a:solidFill>
                  <a:srgbClr val="262324"/>
                </a:solidFill>
                <a:latin typeface="Calibri"/>
                <a:cs typeface="Calibri"/>
              </a:rPr>
              <a:t> </a:t>
            </a:r>
            <a:r>
              <a:rPr sz="1050" spc="-25" dirty="0">
                <a:solidFill>
                  <a:srgbClr val="262324"/>
                </a:solidFill>
                <a:latin typeface="Calibri"/>
                <a:cs typeface="Calibri"/>
              </a:rPr>
              <a:t>may </a:t>
            </a:r>
            <a:r>
              <a:rPr sz="1050" spc="-30" dirty="0">
                <a:solidFill>
                  <a:srgbClr val="262324"/>
                </a:solidFill>
                <a:latin typeface="Calibri"/>
                <a:cs typeface="Calibri"/>
              </a:rPr>
              <a:t>be</a:t>
            </a:r>
            <a:r>
              <a:rPr sz="1050" spc="-25" dirty="0">
                <a:solidFill>
                  <a:srgbClr val="262324"/>
                </a:solidFill>
                <a:latin typeface="Calibri"/>
                <a:cs typeface="Calibri"/>
              </a:rPr>
              <a:t> </a:t>
            </a:r>
            <a:r>
              <a:rPr sz="1050" spc="-45" dirty="0">
                <a:solidFill>
                  <a:srgbClr val="262324"/>
                </a:solidFill>
                <a:latin typeface="Calibri"/>
                <a:cs typeface="Calibri"/>
              </a:rPr>
              <a:t>needed</a:t>
            </a:r>
            <a:r>
              <a:rPr sz="1050" spc="-25" dirty="0">
                <a:solidFill>
                  <a:srgbClr val="262324"/>
                </a:solidFill>
                <a:latin typeface="Calibri"/>
                <a:cs typeface="Calibri"/>
              </a:rPr>
              <a:t> </a:t>
            </a:r>
            <a:r>
              <a:rPr sz="1050" spc="-45" dirty="0">
                <a:solidFill>
                  <a:srgbClr val="262324"/>
                </a:solidFill>
                <a:latin typeface="Calibri"/>
                <a:cs typeface="Calibri"/>
              </a:rPr>
              <a:t>for</a:t>
            </a:r>
            <a:r>
              <a:rPr sz="1050" spc="-25" dirty="0">
                <a:solidFill>
                  <a:srgbClr val="262324"/>
                </a:solidFill>
                <a:latin typeface="Calibri"/>
                <a:cs typeface="Calibri"/>
              </a:rPr>
              <a:t> </a:t>
            </a:r>
            <a:r>
              <a:rPr sz="1050" spc="-40" dirty="0">
                <a:solidFill>
                  <a:srgbClr val="262324"/>
                </a:solidFill>
                <a:latin typeface="Calibri"/>
                <a:cs typeface="Calibri"/>
              </a:rPr>
              <a:t>those</a:t>
            </a:r>
            <a:r>
              <a:rPr sz="1050" spc="-25" dirty="0">
                <a:solidFill>
                  <a:srgbClr val="262324"/>
                </a:solidFill>
                <a:latin typeface="Calibri"/>
                <a:cs typeface="Calibri"/>
              </a:rPr>
              <a:t> </a:t>
            </a:r>
            <a:r>
              <a:rPr sz="1050" spc="-50" dirty="0">
                <a:solidFill>
                  <a:srgbClr val="262324"/>
                </a:solidFill>
                <a:latin typeface="Calibri"/>
                <a:cs typeface="Calibri"/>
              </a:rPr>
              <a:t>with</a:t>
            </a:r>
            <a:r>
              <a:rPr sz="1050" spc="-25" dirty="0">
                <a:solidFill>
                  <a:srgbClr val="262324"/>
                </a:solidFill>
                <a:latin typeface="Calibri"/>
                <a:cs typeface="Calibri"/>
              </a:rPr>
              <a:t> </a:t>
            </a:r>
            <a:r>
              <a:rPr sz="1050" spc="-30" dirty="0">
                <a:solidFill>
                  <a:srgbClr val="262324"/>
                </a:solidFill>
                <a:latin typeface="Calibri"/>
                <a:cs typeface="Calibri"/>
              </a:rPr>
              <a:t>certain</a:t>
            </a:r>
            <a:r>
              <a:rPr sz="1050" spc="-25" dirty="0">
                <a:solidFill>
                  <a:srgbClr val="262324"/>
                </a:solidFill>
                <a:latin typeface="Calibri"/>
                <a:cs typeface="Calibri"/>
              </a:rPr>
              <a:t> </a:t>
            </a:r>
            <a:r>
              <a:rPr sz="1050" spc="-30" dirty="0">
                <a:solidFill>
                  <a:srgbClr val="262324"/>
                </a:solidFill>
                <a:latin typeface="Calibri"/>
                <a:cs typeface="Calibri"/>
              </a:rPr>
              <a:t>medical</a:t>
            </a:r>
            <a:r>
              <a:rPr sz="1050" spc="-25" dirty="0">
                <a:solidFill>
                  <a:srgbClr val="262324"/>
                </a:solidFill>
                <a:latin typeface="Calibri"/>
                <a:cs typeface="Calibri"/>
              </a:rPr>
              <a:t> </a:t>
            </a:r>
            <a:r>
              <a:rPr sz="1050" spc="-10" dirty="0">
                <a:solidFill>
                  <a:srgbClr val="262324"/>
                </a:solidFill>
                <a:latin typeface="Calibri"/>
                <a:cs typeface="Calibri"/>
              </a:rPr>
              <a:t>conditions.</a:t>
            </a:r>
            <a:endParaRPr sz="1050">
              <a:latin typeface="Calibri"/>
              <a:cs typeface="Calibri"/>
            </a:endParaRPr>
          </a:p>
          <a:p>
            <a:pPr marL="240665" marR="5080" indent="-228600" algn="just">
              <a:lnSpc>
                <a:spcPct val="110200"/>
              </a:lnSpc>
              <a:spcBef>
                <a:spcPts val="165"/>
              </a:spcBef>
              <a:buSzPct val="87500"/>
              <a:buFont typeface="Calibri"/>
              <a:buChar char="•"/>
              <a:tabLst>
                <a:tab pos="240665" algn="l"/>
              </a:tabLst>
            </a:pPr>
            <a:r>
              <a:rPr sz="1200" b="1" spc="-10" dirty="0">
                <a:solidFill>
                  <a:srgbClr val="262324"/>
                </a:solidFill>
                <a:latin typeface="Calibri"/>
                <a:cs typeface="Calibri"/>
              </a:rPr>
              <a:t>Unsafe</a:t>
            </a:r>
            <a:r>
              <a:rPr sz="1200" b="1" spc="-25" dirty="0">
                <a:solidFill>
                  <a:srgbClr val="262324"/>
                </a:solidFill>
                <a:latin typeface="Calibri"/>
                <a:cs typeface="Calibri"/>
              </a:rPr>
              <a:t> </a:t>
            </a:r>
            <a:r>
              <a:rPr sz="1200" b="1" dirty="0">
                <a:solidFill>
                  <a:srgbClr val="262324"/>
                </a:solidFill>
                <a:latin typeface="Calibri"/>
                <a:cs typeface="Calibri"/>
              </a:rPr>
              <a:t>areas.</a:t>
            </a:r>
            <a:r>
              <a:rPr sz="1200" b="1" spc="-25" dirty="0">
                <a:solidFill>
                  <a:srgbClr val="262324"/>
                </a:solidFill>
                <a:latin typeface="Calibri"/>
                <a:cs typeface="Calibri"/>
              </a:rPr>
              <a:t> </a:t>
            </a:r>
            <a:r>
              <a:rPr sz="1050" dirty="0">
                <a:solidFill>
                  <a:srgbClr val="262324"/>
                </a:solidFill>
                <a:latin typeface="Calibri"/>
                <a:cs typeface="Calibri"/>
              </a:rPr>
              <a:t>Unsafe</a:t>
            </a:r>
            <a:r>
              <a:rPr sz="1050" spc="-20" dirty="0">
                <a:solidFill>
                  <a:srgbClr val="262324"/>
                </a:solidFill>
                <a:latin typeface="Calibri"/>
                <a:cs typeface="Calibri"/>
              </a:rPr>
              <a:t> </a:t>
            </a:r>
            <a:r>
              <a:rPr sz="1050" spc="-10" dirty="0">
                <a:solidFill>
                  <a:srgbClr val="262324"/>
                </a:solidFill>
                <a:latin typeface="Calibri"/>
                <a:cs typeface="Calibri"/>
              </a:rPr>
              <a:t>situations</a:t>
            </a:r>
            <a:r>
              <a:rPr sz="1050" spc="-15" dirty="0">
                <a:solidFill>
                  <a:srgbClr val="262324"/>
                </a:solidFill>
                <a:latin typeface="Calibri"/>
                <a:cs typeface="Calibri"/>
              </a:rPr>
              <a:t> </a:t>
            </a:r>
            <a:r>
              <a:rPr sz="1050" dirty="0">
                <a:solidFill>
                  <a:srgbClr val="262324"/>
                </a:solidFill>
                <a:latin typeface="Calibri"/>
                <a:cs typeface="Calibri"/>
              </a:rPr>
              <a:t>for</a:t>
            </a:r>
            <a:r>
              <a:rPr sz="1050" spc="-20" dirty="0">
                <a:solidFill>
                  <a:srgbClr val="262324"/>
                </a:solidFill>
                <a:latin typeface="Calibri"/>
                <a:cs typeface="Calibri"/>
              </a:rPr>
              <a:t> </a:t>
            </a:r>
            <a:r>
              <a:rPr sz="1050" spc="-10" dirty="0">
                <a:solidFill>
                  <a:srgbClr val="262324"/>
                </a:solidFill>
                <a:latin typeface="Calibri"/>
                <a:cs typeface="Calibri"/>
              </a:rPr>
              <a:t>swimming</a:t>
            </a:r>
            <a:r>
              <a:rPr sz="1050" spc="-20" dirty="0">
                <a:solidFill>
                  <a:srgbClr val="262324"/>
                </a:solidFill>
                <a:latin typeface="Calibri"/>
                <a:cs typeface="Calibri"/>
              </a:rPr>
              <a:t> </a:t>
            </a:r>
            <a:r>
              <a:rPr sz="1050" spc="-25" dirty="0">
                <a:solidFill>
                  <a:srgbClr val="262324"/>
                </a:solidFill>
                <a:latin typeface="Calibri"/>
                <a:cs typeface="Calibri"/>
              </a:rPr>
              <a:t>and </a:t>
            </a:r>
            <a:r>
              <a:rPr sz="1050" dirty="0">
                <a:solidFill>
                  <a:srgbClr val="262324"/>
                </a:solidFill>
                <a:latin typeface="Calibri"/>
                <a:cs typeface="Calibri"/>
              </a:rPr>
              <a:t>boating</a:t>
            </a:r>
            <a:r>
              <a:rPr sz="1050" spc="95" dirty="0">
                <a:solidFill>
                  <a:srgbClr val="262324"/>
                </a:solidFill>
                <a:latin typeface="Calibri"/>
                <a:cs typeface="Calibri"/>
              </a:rPr>
              <a:t> </a:t>
            </a:r>
            <a:r>
              <a:rPr sz="1050" dirty="0">
                <a:solidFill>
                  <a:srgbClr val="262324"/>
                </a:solidFill>
                <a:latin typeface="Calibri"/>
                <a:cs typeface="Calibri"/>
              </a:rPr>
              <a:t>include</a:t>
            </a:r>
            <a:r>
              <a:rPr sz="1050" spc="95" dirty="0">
                <a:solidFill>
                  <a:srgbClr val="262324"/>
                </a:solidFill>
                <a:latin typeface="Calibri"/>
                <a:cs typeface="Calibri"/>
              </a:rPr>
              <a:t> </a:t>
            </a:r>
            <a:r>
              <a:rPr sz="1050" dirty="0">
                <a:solidFill>
                  <a:srgbClr val="262324"/>
                </a:solidFill>
                <a:latin typeface="Calibri"/>
                <a:cs typeface="Calibri"/>
              </a:rPr>
              <a:t>swift</a:t>
            </a:r>
            <a:r>
              <a:rPr sz="1050" spc="95" dirty="0">
                <a:solidFill>
                  <a:srgbClr val="262324"/>
                </a:solidFill>
                <a:latin typeface="Calibri"/>
                <a:cs typeface="Calibri"/>
              </a:rPr>
              <a:t> </a:t>
            </a:r>
            <a:r>
              <a:rPr sz="1050" dirty="0">
                <a:solidFill>
                  <a:srgbClr val="262324"/>
                </a:solidFill>
                <a:latin typeface="Calibri"/>
                <a:cs typeface="Calibri"/>
              </a:rPr>
              <a:t>water,</a:t>
            </a:r>
            <a:r>
              <a:rPr sz="1050" spc="95" dirty="0">
                <a:solidFill>
                  <a:srgbClr val="262324"/>
                </a:solidFill>
                <a:latin typeface="Calibri"/>
                <a:cs typeface="Calibri"/>
              </a:rPr>
              <a:t> </a:t>
            </a:r>
            <a:r>
              <a:rPr sz="1050" dirty="0">
                <a:solidFill>
                  <a:srgbClr val="262324"/>
                </a:solidFill>
                <a:latin typeface="Calibri"/>
                <a:cs typeface="Calibri"/>
              </a:rPr>
              <a:t>submerged</a:t>
            </a:r>
            <a:r>
              <a:rPr sz="1050" spc="95" dirty="0">
                <a:solidFill>
                  <a:srgbClr val="262324"/>
                </a:solidFill>
                <a:latin typeface="Calibri"/>
                <a:cs typeface="Calibri"/>
              </a:rPr>
              <a:t> </a:t>
            </a:r>
            <a:r>
              <a:rPr sz="1050" spc="-10" dirty="0">
                <a:solidFill>
                  <a:srgbClr val="262324"/>
                </a:solidFill>
                <a:latin typeface="Calibri"/>
                <a:cs typeface="Calibri"/>
              </a:rPr>
              <a:t>obstacles, </a:t>
            </a:r>
            <a:r>
              <a:rPr sz="1050" dirty="0">
                <a:solidFill>
                  <a:srgbClr val="262324"/>
                </a:solidFill>
                <a:latin typeface="Calibri"/>
                <a:cs typeface="Calibri"/>
              </a:rPr>
              <a:t>ocean</a:t>
            </a:r>
            <a:r>
              <a:rPr sz="1050" spc="280" dirty="0">
                <a:solidFill>
                  <a:srgbClr val="262324"/>
                </a:solidFill>
                <a:latin typeface="Calibri"/>
                <a:cs typeface="Calibri"/>
              </a:rPr>
              <a:t> </a:t>
            </a:r>
            <a:r>
              <a:rPr sz="1050" dirty="0">
                <a:solidFill>
                  <a:srgbClr val="262324"/>
                </a:solidFill>
                <a:latin typeface="Calibri"/>
                <a:cs typeface="Calibri"/>
              </a:rPr>
              <a:t>rip</a:t>
            </a:r>
            <a:r>
              <a:rPr sz="1050" spc="285" dirty="0">
                <a:solidFill>
                  <a:srgbClr val="262324"/>
                </a:solidFill>
                <a:latin typeface="Calibri"/>
                <a:cs typeface="Calibri"/>
              </a:rPr>
              <a:t> </a:t>
            </a:r>
            <a:r>
              <a:rPr sz="1050" dirty="0">
                <a:solidFill>
                  <a:srgbClr val="262324"/>
                </a:solidFill>
                <a:latin typeface="Calibri"/>
                <a:cs typeface="Calibri"/>
              </a:rPr>
              <a:t>currents,</a:t>
            </a:r>
            <a:r>
              <a:rPr sz="1050" spc="285" dirty="0">
                <a:solidFill>
                  <a:srgbClr val="262324"/>
                </a:solidFill>
                <a:latin typeface="Calibri"/>
                <a:cs typeface="Calibri"/>
              </a:rPr>
              <a:t> </a:t>
            </a:r>
            <a:r>
              <a:rPr sz="1050" dirty="0">
                <a:solidFill>
                  <a:srgbClr val="262324"/>
                </a:solidFill>
                <a:latin typeface="Calibri"/>
                <a:cs typeface="Calibri"/>
              </a:rPr>
              <a:t>high</a:t>
            </a:r>
            <a:r>
              <a:rPr sz="1050" spc="280" dirty="0">
                <a:solidFill>
                  <a:srgbClr val="262324"/>
                </a:solidFill>
                <a:latin typeface="Calibri"/>
                <a:cs typeface="Calibri"/>
              </a:rPr>
              <a:t> </a:t>
            </a:r>
            <a:r>
              <a:rPr sz="1050" dirty="0">
                <a:solidFill>
                  <a:srgbClr val="262324"/>
                </a:solidFill>
                <a:latin typeface="Calibri"/>
                <a:cs typeface="Calibri"/>
              </a:rPr>
              <a:t>waves,</a:t>
            </a:r>
            <a:r>
              <a:rPr sz="1050" spc="285" dirty="0">
                <a:solidFill>
                  <a:srgbClr val="262324"/>
                </a:solidFill>
                <a:latin typeface="Calibri"/>
                <a:cs typeface="Calibri"/>
              </a:rPr>
              <a:t> </a:t>
            </a:r>
            <a:r>
              <a:rPr sz="1050" dirty="0">
                <a:solidFill>
                  <a:srgbClr val="262324"/>
                </a:solidFill>
                <a:latin typeface="Calibri"/>
                <a:cs typeface="Calibri"/>
              </a:rPr>
              <a:t>and</a:t>
            </a:r>
            <a:r>
              <a:rPr sz="1050" spc="285" dirty="0">
                <a:solidFill>
                  <a:srgbClr val="262324"/>
                </a:solidFill>
                <a:latin typeface="Calibri"/>
                <a:cs typeface="Calibri"/>
              </a:rPr>
              <a:t> </a:t>
            </a:r>
            <a:r>
              <a:rPr sz="1050" dirty="0">
                <a:solidFill>
                  <a:srgbClr val="262324"/>
                </a:solidFill>
                <a:latin typeface="Calibri"/>
                <a:cs typeface="Calibri"/>
              </a:rPr>
              <a:t>cold</a:t>
            </a:r>
            <a:r>
              <a:rPr sz="1050" spc="280" dirty="0">
                <a:solidFill>
                  <a:srgbClr val="262324"/>
                </a:solidFill>
                <a:latin typeface="Calibri"/>
                <a:cs typeface="Calibri"/>
              </a:rPr>
              <a:t> </a:t>
            </a:r>
            <a:r>
              <a:rPr sz="1050" spc="-20" dirty="0">
                <a:solidFill>
                  <a:srgbClr val="262324"/>
                </a:solidFill>
                <a:latin typeface="Calibri"/>
                <a:cs typeface="Calibri"/>
              </a:rPr>
              <a:t>water. </a:t>
            </a:r>
            <a:r>
              <a:rPr sz="1050" dirty="0">
                <a:solidFill>
                  <a:srgbClr val="262324"/>
                </a:solidFill>
                <a:latin typeface="Calibri"/>
                <a:cs typeface="Calibri"/>
              </a:rPr>
              <a:t>Even</a:t>
            </a:r>
            <a:r>
              <a:rPr sz="1050" spc="55" dirty="0">
                <a:solidFill>
                  <a:srgbClr val="262324"/>
                </a:solidFill>
                <a:latin typeface="Calibri"/>
                <a:cs typeface="Calibri"/>
              </a:rPr>
              <a:t> </a:t>
            </a:r>
            <a:r>
              <a:rPr sz="1050" dirty="0">
                <a:solidFill>
                  <a:srgbClr val="262324"/>
                </a:solidFill>
                <a:latin typeface="Calibri"/>
                <a:cs typeface="Calibri"/>
              </a:rPr>
              <a:t>a</a:t>
            </a:r>
            <a:r>
              <a:rPr sz="1050" spc="55" dirty="0">
                <a:solidFill>
                  <a:srgbClr val="262324"/>
                </a:solidFill>
                <a:latin typeface="Calibri"/>
                <a:cs typeface="Calibri"/>
              </a:rPr>
              <a:t> </a:t>
            </a:r>
            <a:r>
              <a:rPr sz="1050" dirty="0">
                <a:solidFill>
                  <a:srgbClr val="262324"/>
                </a:solidFill>
                <a:latin typeface="Calibri"/>
                <a:cs typeface="Calibri"/>
              </a:rPr>
              <a:t>simple</a:t>
            </a:r>
            <a:r>
              <a:rPr sz="1050" spc="55" dirty="0">
                <a:solidFill>
                  <a:srgbClr val="262324"/>
                </a:solidFill>
                <a:latin typeface="Calibri"/>
                <a:cs typeface="Calibri"/>
              </a:rPr>
              <a:t> </a:t>
            </a:r>
            <a:r>
              <a:rPr sz="1050" spc="-30" dirty="0">
                <a:solidFill>
                  <a:srgbClr val="262324"/>
                </a:solidFill>
                <a:latin typeface="Calibri"/>
                <a:cs typeface="Calibri"/>
              </a:rPr>
              <a:t>drop-</a:t>
            </a:r>
            <a:r>
              <a:rPr sz="1050" dirty="0">
                <a:solidFill>
                  <a:srgbClr val="262324"/>
                </a:solidFill>
                <a:latin typeface="Calibri"/>
                <a:cs typeface="Calibri"/>
              </a:rPr>
              <a:t>off</a:t>
            </a:r>
            <a:r>
              <a:rPr sz="1050" spc="55" dirty="0">
                <a:solidFill>
                  <a:srgbClr val="262324"/>
                </a:solidFill>
                <a:latin typeface="Calibri"/>
                <a:cs typeface="Calibri"/>
              </a:rPr>
              <a:t> </a:t>
            </a:r>
            <a:r>
              <a:rPr sz="1050" dirty="0">
                <a:solidFill>
                  <a:srgbClr val="262324"/>
                </a:solidFill>
                <a:latin typeface="Calibri"/>
                <a:cs typeface="Calibri"/>
              </a:rPr>
              <a:t>is</a:t>
            </a:r>
            <a:r>
              <a:rPr sz="1050" spc="55" dirty="0">
                <a:solidFill>
                  <a:srgbClr val="262324"/>
                </a:solidFill>
                <a:latin typeface="Calibri"/>
                <a:cs typeface="Calibri"/>
              </a:rPr>
              <a:t> </a:t>
            </a:r>
            <a:r>
              <a:rPr sz="1050" dirty="0">
                <a:solidFill>
                  <a:srgbClr val="262324"/>
                </a:solidFill>
                <a:latin typeface="Calibri"/>
                <a:cs typeface="Calibri"/>
              </a:rPr>
              <a:t>unsafe</a:t>
            </a:r>
            <a:r>
              <a:rPr sz="1050" spc="55" dirty="0">
                <a:solidFill>
                  <a:srgbClr val="262324"/>
                </a:solidFill>
                <a:latin typeface="Calibri"/>
                <a:cs typeface="Calibri"/>
              </a:rPr>
              <a:t> </a:t>
            </a:r>
            <a:r>
              <a:rPr sz="1050" dirty="0">
                <a:solidFill>
                  <a:srgbClr val="262324"/>
                </a:solidFill>
                <a:latin typeface="Calibri"/>
                <a:cs typeface="Calibri"/>
              </a:rPr>
              <a:t>for</a:t>
            </a:r>
            <a:r>
              <a:rPr sz="1050" spc="55" dirty="0">
                <a:solidFill>
                  <a:srgbClr val="262324"/>
                </a:solidFill>
                <a:latin typeface="Calibri"/>
                <a:cs typeface="Calibri"/>
              </a:rPr>
              <a:t> </a:t>
            </a:r>
            <a:r>
              <a:rPr sz="1050" dirty="0">
                <a:solidFill>
                  <a:srgbClr val="262324"/>
                </a:solidFill>
                <a:latin typeface="Calibri"/>
                <a:cs typeface="Calibri"/>
              </a:rPr>
              <a:t>a</a:t>
            </a:r>
            <a:r>
              <a:rPr sz="1050" spc="55" dirty="0">
                <a:solidFill>
                  <a:srgbClr val="262324"/>
                </a:solidFill>
                <a:latin typeface="Calibri"/>
                <a:cs typeface="Calibri"/>
              </a:rPr>
              <a:t> </a:t>
            </a:r>
            <a:r>
              <a:rPr sz="1050" spc="-25" dirty="0">
                <a:solidFill>
                  <a:srgbClr val="262324"/>
                </a:solidFill>
                <a:latin typeface="Calibri"/>
                <a:cs typeface="Calibri"/>
              </a:rPr>
              <a:t>nonswimmer, </a:t>
            </a:r>
            <a:r>
              <a:rPr sz="1050" dirty="0">
                <a:solidFill>
                  <a:srgbClr val="262324"/>
                </a:solidFill>
                <a:latin typeface="Calibri"/>
                <a:cs typeface="Calibri"/>
              </a:rPr>
              <a:t>which</a:t>
            </a:r>
            <a:r>
              <a:rPr sz="1050" spc="-5" dirty="0">
                <a:solidFill>
                  <a:srgbClr val="262324"/>
                </a:solidFill>
                <a:latin typeface="Calibri"/>
                <a:cs typeface="Calibri"/>
              </a:rPr>
              <a:t> </a:t>
            </a:r>
            <a:r>
              <a:rPr sz="1050" dirty="0">
                <a:solidFill>
                  <a:srgbClr val="262324"/>
                </a:solidFill>
                <a:latin typeface="Calibri"/>
                <a:cs typeface="Calibri"/>
              </a:rPr>
              <a:t>means</a:t>
            </a:r>
            <a:r>
              <a:rPr sz="1050" spc="-5" dirty="0">
                <a:solidFill>
                  <a:srgbClr val="262324"/>
                </a:solidFill>
                <a:latin typeface="Calibri"/>
                <a:cs typeface="Calibri"/>
              </a:rPr>
              <a:t> </a:t>
            </a:r>
            <a:r>
              <a:rPr sz="1050" dirty="0">
                <a:solidFill>
                  <a:srgbClr val="262324"/>
                </a:solidFill>
                <a:latin typeface="Calibri"/>
                <a:cs typeface="Calibri"/>
              </a:rPr>
              <a:t>extra</a:t>
            </a:r>
            <a:r>
              <a:rPr sz="1050" spc="-5" dirty="0">
                <a:solidFill>
                  <a:srgbClr val="262324"/>
                </a:solidFill>
                <a:latin typeface="Calibri"/>
                <a:cs typeface="Calibri"/>
              </a:rPr>
              <a:t> </a:t>
            </a:r>
            <a:r>
              <a:rPr sz="1050" dirty="0">
                <a:solidFill>
                  <a:srgbClr val="262324"/>
                </a:solidFill>
                <a:latin typeface="Calibri"/>
                <a:cs typeface="Calibri"/>
              </a:rPr>
              <a:t>precautions</a:t>
            </a:r>
            <a:r>
              <a:rPr sz="1050" spc="-5" dirty="0">
                <a:solidFill>
                  <a:srgbClr val="262324"/>
                </a:solidFill>
                <a:latin typeface="Calibri"/>
                <a:cs typeface="Calibri"/>
              </a:rPr>
              <a:t> </a:t>
            </a:r>
            <a:r>
              <a:rPr sz="1050" dirty="0">
                <a:solidFill>
                  <a:srgbClr val="262324"/>
                </a:solidFill>
                <a:latin typeface="Calibri"/>
                <a:cs typeface="Calibri"/>
              </a:rPr>
              <a:t>are</a:t>
            </a:r>
            <a:r>
              <a:rPr sz="1050" spc="-5" dirty="0">
                <a:solidFill>
                  <a:srgbClr val="262324"/>
                </a:solidFill>
                <a:latin typeface="Calibri"/>
                <a:cs typeface="Calibri"/>
              </a:rPr>
              <a:t> </a:t>
            </a:r>
            <a:r>
              <a:rPr sz="1050" spc="-10" dirty="0">
                <a:solidFill>
                  <a:srgbClr val="262324"/>
                </a:solidFill>
                <a:latin typeface="Calibri"/>
                <a:cs typeface="Calibri"/>
              </a:rPr>
              <a:t>needed</a:t>
            </a:r>
            <a:r>
              <a:rPr sz="1050" spc="-5" dirty="0">
                <a:solidFill>
                  <a:srgbClr val="262324"/>
                </a:solidFill>
                <a:latin typeface="Calibri"/>
                <a:cs typeface="Calibri"/>
              </a:rPr>
              <a:t> </a:t>
            </a:r>
            <a:r>
              <a:rPr sz="1050" dirty="0">
                <a:solidFill>
                  <a:srgbClr val="262324"/>
                </a:solidFill>
                <a:latin typeface="Calibri"/>
                <a:cs typeface="Calibri"/>
              </a:rPr>
              <a:t>for</a:t>
            </a:r>
            <a:r>
              <a:rPr sz="1050" spc="-5" dirty="0">
                <a:solidFill>
                  <a:srgbClr val="262324"/>
                </a:solidFill>
                <a:latin typeface="Calibri"/>
                <a:cs typeface="Calibri"/>
              </a:rPr>
              <a:t> </a:t>
            </a:r>
            <a:r>
              <a:rPr sz="1050" spc="-20" dirty="0">
                <a:solidFill>
                  <a:srgbClr val="262324"/>
                </a:solidFill>
                <a:latin typeface="Calibri"/>
                <a:cs typeface="Calibri"/>
              </a:rPr>
              <a:t>poor</a:t>
            </a:r>
            <a:endParaRPr sz="1050">
              <a:latin typeface="Calibri"/>
              <a:cs typeface="Calibri"/>
            </a:endParaRPr>
          </a:p>
        </p:txBody>
      </p:sp>
      <p:sp>
        <p:nvSpPr>
          <p:cNvPr id="8" name="object 8"/>
          <p:cNvSpPr txBox="1"/>
          <p:nvPr/>
        </p:nvSpPr>
        <p:spPr>
          <a:xfrm>
            <a:off x="3987840" y="446926"/>
            <a:ext cx="3054985" cy="3317240"/>
          </a:xfrm>
          <a:prstGeom prst="rect">
            <a:avLst/>
          </a:prstGeom>
        </p:spPr>
        <p:txBody>
          <a:bodyPr vert="horz" wrap="square" lIns="0" tIns="12700" rIns="0" bIns="0" rtlCol="0">
            <a:spAutoFit/>
          </a:bodyPr>
          <a:lstStyle/>
          <a:p>
            <a:pPr marL="240665" marR="5080" algn="just">
              <a:lnSpc>
                <a:spcPct val="111100"/>
              </a:lnSpc>
              <a:spcBef>
                <a:spcPts val="100"/>
              </a:spcBef>
            </a:pPr>
            <a:r>
              <a:rPr sz="1050" dirty="0">
                <a:solidFill>
                  <a:srgbClr val="262324"/>
                </a:solidFill>
                <a:latin typeface="Calibri"/>
                <a:cs typeface="Calibri"/>
              </a:rPr>
              <a:t>swimmers</a:t>
            </a:r>
            <a:r>
              <a:rPr sz="1050" spc="125" dirty="0">
                <a:solidFill>
                  <a:srgbClr val="262324"/>
                </a:solidFill>
                <a:latin typeface="Calibri"/>
                <a:cs typeface="Calibri"/>
              </a:rPr>
              <a:t> </a:t>
            </a:r>
            <a:r>
              <a:rPr sz="1050" dirty="0">
                <a:solidFill>
                  <a:srgbClr val="262324"/>
                </a:solidFill>
                <a:latin typeface="Calibri"/>
                <a:cs typeface="Calibri"/>
              </a:rPr>
              <a:t>engaged</a:t>
            </a:r>
            <a:r>
              <a:rPr sz="1050" spc="125" dirty="0">
                <a:solidFill>
                  <a:srgbClr val="262324"/>
                </a:solidFill>
                <a:latin typeface="Calibri"/>
                <a:cs typeface="Calibri"/>
              </a:rPr>
              <a:t> </a:t>
            </a:r>
            <a:r>
              <a:rPr sz="1050" dirty="0">
                <a:solidFill>
                  <a:srgbClr val="262324"/>
                </a:solidFill>
                <a:latin typeface="Calibri"/>
                <a:cs typeface="Calibri"/>
              </a:rPr>
              <a:t>in</a:t>
            </a:r>
            <a:r>
              <a:rPr sz="1050" spc="130" dirty="0">
                <a:solidFill>
                  <a:srgbClr val="262324"/>
                </a:solidFill>
                <a:latin typeface="Calibri"/>
                <a:cs typeface="Calibri"/>
              </a:rPr>
              <a:t> </a:t>
            </a:r>
            <a:r>
              <a:rPr sz="1050" dirty="0">
                <a:solidFill>
                  <a:srgbClr val="262324"/>
                </a:solidFill>
                <a:latin typeface="Calibri"/>
                <a:cs typeface="Calibri"/>
              </a:rPr>
              <a:t>water</a:t>
            </a:r>
            <a:r>
              <a:rPr sz="1050" spc="125" dirty="0">
                <a:solidFill>
                  <a:srgbClr val="262324"/>
                </a:solidFill>
                <a:latin typeface="Calibri"/>
                <a:cs typeface="Calibri"/>
              </a:rPr>
              <a:t> </a:t>
            </a:r>
            <a:r>
              <a:rPr sz="1050" dirty="0">
                <a:solidFill>
                  <a:srgbClr val="262324"/>
                </a:solidFill>
                <a:latin typeface="Calibri"/>
                <a:cs typeface="Calibri"/>
              </a:rPr>
              <a:t>sports.</a:t>
            </a:r>
            <a:r>
              <a:rPr sz="1050" spc="125" dirty="0">
                <a:solidFill>
                  <a:srgbClr val="262324"/>
                </a:solidFill>
                <a:latin typeface="Calibri"/>
                <a:cs typeface="Calibri"/>
              </a:rPr>
              <a:t> </a:t>
            </a:r>
            <a:r>
              <a:rPr sz="1050" dirty="0">
                <a:solidFill>
                  <a:srgbClr val="262324"/>
                </a:solidFill>
                <a:latin typeface="Calibri"/>
                <a:cs typeface="Calibri"/>
              </a:rPr>
              <a:t>Although</a:t>
            </a:r>
            <a:r>
              <a:rPr sz="1050" spc="130" dirty="0">
                <a:solidFill>
                  <a:srgbClr val="262324"/>
                </a:solidFill>
                <a:latin typeface="Calibri"/>
                <a:cs typeface="Calibri"/>
              </a:rPr>
              <a:t> </a:t>
            </a:r>
            <a:r>
              <a:rPr sz="1050" dirty="0">
                <a:solidFill>
                  <a:srgbClr val="262324"/>
                </a:solidFill>
                <a:latin typeface="Calibri"/>
                <a:cs typeface="Calibri"/>
              </a:rPr>
              <a:t>it</a:t>
            </a:r>
            <a:r>
              <a:rPr sz="1050" spc="125" dirty="0">
                <a:solidFill>
                  <a:srgbClr val="262324"/>
                </a:solidFill>
                <a:latin typeface="Calibri"/>
                <a:cs typeface="Calibri"/>
              </a:rPr>
              <a:t> </a:t>
            </a:r>
            <a:r>
              <a:rPr sz="1050" spc="-25" dirty="0">
                <a:solidFill>
                  <a:srgbClr val="262324"/>
                </a:solidFill>
                <a:latin typeface="Calibri"/>
                <a:cs typeface="Calibri"/>
              </a:rPr>
              <a:t>is </a:t>
            </a:r>
            <a:r>
              <a:rPr sz="1050" dirty="0">
                <a:solidFill>
                  <a:srgbClr val="262324"/>
                </a:solidFill>
                <a:latin typeface="Calibri"/>
                <a:cs typeface="Calibri"/>
              </a:rPr>
              <a:t>often</a:t>
            </a:r>
            <a:r>
              <a:rPr sz="1050" spc="90" dirty="0">
                <a:solidFill>
                  <a:srgbClr val="262324"/>
                </a:solidFill>
                <a:latin typeface="Calibri"/>
                <a:cs typeface="Calibri"/>
              </a:rPr>
              <a:t> </a:t>
            </a:r>
            <a:r>
              <a:rPr sz="1050" dirty="0">
                <a:solidFill>
                  <a:srgbClr val="262324"/>
                </a:solidFill>
                <a:latin typeface="Calibri"/>
                <a:cs typeface="Calibri"/>
              </a:rPr>
              <a:t>possible</a:t>
            </a:r>
            <a:r>
              <a:rPr sz="1050" spc="95" dirty="0">
                <a:solidFill>
                  <a:srgbClr val="262324"/>
                </a:solidFill>
                <a:latin typeface="Calibri"/>
                <a:cs typeface="Calibri"/>
              </a:rPr>
              <a:t> </a:t>
            </a:r>
            <a:r>
              <a:rPr sz="1050" dirty="0">
                <a:solidFill>
                  <a:srgbClr val="262324"/>
                </a:solidFill>
                <a:latin typeface="Calibri"/>
                <a:cs typeface="Calibri"/>
              </a:rPr>
              <a:t>to</a:t>
            </a:r>
            <a:r>
              <a:rPr sz="1050" spc="95" dirty="0">
                <a:solidFill>
                  <a:srgbClr val="262324"/>
                </a:solidFill>
                <a:latin typeface="Calibri"/>
                <a:cs typeface="Calibri"/>
              </a:rPr>
              <a:t> </a:t>
            </a:r>
            <a:r>
              <a:rPr sz="1050" spc="-10" dirty="0">
                <a:solidFill>
                  <a:srgbClr val="262324"/>
                </a:solidFill>
                <a:latin typeface="Calibri"/>
                <a:cs typeface="Calibri"/>
              </a:rPr>
              <a:t>determine</a:t>
            </a:r>
            <a:r>
              <a:rPr sz="1050" spc="95" dirty="0">
                <a:solidFill>
                  <a:srgbClr val="262324"/>
                </a:solidFill>
                <a:latin typeface="Calibri"/>
                <a:cs typeface="Calibri"/>
              </a:rPr>
              <a:t> </a:t>
            </a:r>
            <a:r>
              <a:rPr sz="1050" dirty="0">
                <a:solidFill>
                  <a:srgbClr val="262324"/>
                </a:solidFill>
                <a:latin typeface="Calibri"/>
                <a:cs typeface="Calibri"/>
              </a:rPr>
              <a:t>that</a:t>
            </a:r>
            <a:r>
              <a:rPr sz="1050" spc="95" dirty="0">
                <a:solidFill>
                  <a:srgbClr val="262324"/>
                </a:solidFill>
                <a:latin typeface="Calibri"/>
                <a:cs typeface="Calibri"/>
              </a:rPr>
              <a:t> </a:t>
            </a:r>
            <a:r>
              <a:rPr sz="1050" dirty="0">
                <a:solidFill>
                  <a:srgbClr val="262324"/>
                </a:solidFill>
                <a:latin typeface="Calibri"/>
                <a:cs typeface="Calibri"/>
              </a:rPr>
              <a:t>an</a:t>
            </a:r>
            <a:r>
              <a:rPr sz="1050" spc="95" dirty="0">
                <a:solidFill>
                  <a:srgbClr val="262324"/>
                </a:solidFill>
                <a:latin typeface="Calibri"/>
                <a:cs typeface="Calibri"/>
              </a:rPr>
              <a:t> </a:t>
            </a:r>
            <a:r>
              <a:rPr sz="1050" dirty="0">
                <a:solidFill>
                  <a:srgbClr val="262324"/>
                </a:solidFill>
                <a:latin typeface="Calibri"/>
                <a:cs typeface="Calibri"/>
              </a:rPr>
              <a:t>area</a:t>
            </a:r>
            <a:r>
              <a:rPr sz="1050" spc="95" dirty="0">
                <a:solidFill>
                  <a:srgbClr val="262324"/>
                </a:solidFill>
                <a:latin typeface="Calibri"/>
                <a:cs typeface="Calibri"/>
              </a:rPr>
              <a:t> </a:t>
            </a:r>
            <a:r>
              <a:rPr sz="1050" dirty="0">
                <a:solidFill>
                  <a:srgbClr val="262324"/>
                </a:solidFill>
                <a:latin typeface="Calibri"/>
                <a:cs typeface="Calibri"/>
              </a:rPr>
              <a:t>is</a:t>
            </a:r>
            <a:r>
              <a:rPr sz="1050" spc="95" dirty="0">
                <a:solidFill>
                  <a:srgbClr val="262324"/>
                </a:solidFill>
                <a:latin typeface="Calibri"/>
                <a:cs typeface="Calibri"/>
              </a:rPr>
              <a:t> </a:t>
            </a:r>
            <a:r>
              <a:rPr sz="1050" spc="-10" dirty="0">
                <a:solidFill>
                  <a:srgbClr val="262324"/>
                </a:solidFill>
                <a:latin typeface="Calibri"/>
                <a:cs typeface="Calibri"/>
              </a:rPr>
              <a:t>unsafe </a:t>
            </a:r>
            <a:r>
              <a:rPr sz="1050" spc="-20" dirty="0">
                <a:solidFill>
                  <a:srgbClr val="262324"/>
                </a:solidFill>
                <a:latin typeface="Calibri"/>
                <a:cs typeface="Calibri"/>
              </a:rPr>
              <a:t>simply</a:t>
            </a:r>
            <a:r>
              <a:rPr sz="1050" spc="-10" dirty="0">
                <a:solidFill>
                  <a:srgbClr val="262324"/>
                </a:solidFill>
                <a:latin typeface="Calibri"/>
                <a:cs typeface="Calibri"/>
              </a:rPr>
              <a:t> </a:t>
            </a:r>
            <a:r>
              <a:rPr sz="1050" spc="-30" dirty="0">
                <a:solidFill>
                  <a:srgbClr val="262324"/>
                </a:solidFill>
                <a:latin typeface="Calibri"/>
                <a:cs typeface="Calibri"/>
              </a:rPr>
              <a:t>by</a:t>
            </a:r>
            <a:r>
              <a:rPr sz="1050" spc="-10" dirty="0">
                <a:solidFill>
                  <a:srgbClr val="262324"/>
                </a:solidFill>
                <a:latin typeface="Calibri"/>
                <a:cs typeface="Calibri"/>
              </a:rPr>
              <a:t> </a:t>
            </a:r>
            <a:r>
              <a:rPr sz="1050" spc="-20" dirty="0">
                <a:solidFill>
                  <a:srgbClr val="262324"/>
                </a:solidFill>
                <a:latin typeface="Calibri"/>
                <a:cs typeface="Calibri"/>
              </a:rPr>
              <a:t>looking,</a:t>
            </a:r>
            <a:r>
              <a:rPr sz="1050" spc="-5" dirty="0">
                <a:solidFill>
                  <a:srgbClr val="262324"/>
                </a:solidFill>
                <a:latin typeface="Calibri"/>
                <a:cs typeface="Calibri"/>
              </a:rPr>
              <a:t> </a:t>
            </a:r>
            <a:r>
              <a:rPr sz="1050" spc="-20" dirty="0">
                <a:solidFill>
                  <a:srgbClr val="262324"/>
                </a:solidFill>
                <a:latin typeface="Calibri"/>
                <a:cs typeface="Calibri"/>
              </a:rPr>
              <a:t>confirming</a:t>
            </a:r>
            <a:r>
              <a:rPr sz="1050" spc="-10" dirty="0">
                <a:solidFill>
                  <a:srgbClr val="262324"/>
                </a:solidFill>
                <a:latin typeface="Calibri"/>
                <a:cs typeface="Calibri"/>
              </a:rPr>
              <a:t> </a:t>
            </a:r>
            <a:r>
              <a:rPr sz="1050" spc="-45" dirty="0">
                <a:solidFill>
                  <a:srgbClr val="262324"/>
                </a:solidFill>
                <a:latin typeface="Calibri"/>
                <a:cs typeface="Calibri"/>
              </a:rPr>
              <a:t>that</a:t>
            </a:r>
            <a:r>
              <a:rPr sz="1050" spc="-5" dirty="0">
                <a:solidFill>
                  <a:srgbClr val="262324"/>
                </a:solidFill>
                <a:latin typeface="Calibri"/>
                <a:cs typeface="Calibri"/>
              </a:rPr>
              <a:t> </a:t>
            </a:r>
            <a:r>
              <a:rPr sz="1050" dirty="0">
                <a:solidFill>
                  <a:srgbClr val="262324"/>
                </a:solidFill>
                <a:latin typeface="Calibri"/>
                <a:cs typeface="Calibri"/>
              </a:rPr>
              <a:t>an</a:t>
            </a:r>
            <a:r>
              <a:rPr sz="1050" spc="-10" dirty="0">
                <a:solidFill>
                  <a:srgbClr val="262324"/>
                </a:solidFill>
                <a:latin typeface="Calibri"/>
                <a:cs typeface="Calibri"/>
              </a:rPr>
              <a:t> </a:t>
            </a:r>
            <a:r>
              <a:rPr sz="1050" dirty="0">
                <a:solidFill>
                  <a:srgbClr val="262324"/>
                </a:solidFill>
                <a:latin typeface="Calibri"/>
                <a:cs typeface="Calibri"/>
              </a:rPr>
              <a:t>area</a:t>
            </a:r>
            <a:r>
              <a:rPr sz="1050" spc="-5" dirty="0">
                <a:solidFill>
                  <a:srgbClr val="262324"/>
                </a:solidFill>
                <a:latin typeface="Calibri"/>
                <a:cs typeface="Calibri"/>
              </a:rPr>
              <a:t> </a:t>
            </a:r>
            <a:r>
              <a:rPr sz="1050" dirty="0">
                <a:solidFill>
                  <a:srgbClr val="262324"/>
                </a:solidFill>
                <a:latin typeface="Calibri"/>
                <a:cs typeface="Calibri"/>
              </a:rPr>
              <a:t>is</a:t>
            </a:r>
            <a:r>
              <a:rPr sz="1050" spc="-10" dirty="0">
                <a:solidFill>
                  <a:srgbClr val="262324"/>
                </a:solidFill>
                <a:latin typeface="Calibri"/>
                <a:cs typeface="Calibri"/>
              </a:rPr>
              <a:t> </a:t>
            </a:r>
            <a:r>
              <a:rPr sz="1050" dirty="0">
                <a:solidFill>
                  <a:srgbClr val="262324"/>
                </a:solidFill>
                <a:latin typeface="Calibri"/>
                <a:cs typeface="Calibri"/>
              </a:rPr>
              <a:t>safe</a:t>
            </a:r>
            <a:r>
              <a:rPr sz="1050" spc="-10" dirty="0">
                <a:solidFill>
                  <a:srgbClr val="262324"/>
                </a:solidFill>
                <a:latin typeface="Calibri"/>
                <a:cs typeface="Calibri"/>
              </a:rPr>
              <a:t> </a:t>
            </a:r>
            <a:r>
              <a:rPr sz="1050" spc="-25" dirty="0">
                <a:solidFill>
                  <a:srgbClr val="262324"/>
                </a:solidFill>
                <a:latin typeface="Calibri"/>
                <a:cs typeface="Calibri"/>
              </a:rPr>
              <a:t>may </a:t>
            </a:r>
            <a:r>
              <a:rPr sz="1050" dirty="0">
                <a:solidFill>
                  <a:srgbClr val="262324"/>
                </a:solidFill>
                <a:latin typeface="Calibri"/>
                <a:cs typeface="Calibri"/>
              </a:rPr>
              <a:t>take</a:t>
            </a:r>
            <a:r>
              <a:rPr sz="1050" spc="95" dirty="0">
                <a:solidFill>
                  <a:srgbClr val="262324"/>
                </a:solidFill>
                <a:latin typeface="Calibri"/>
                <a:cs typeface="Calibri"/>
              </a:rPr>
              <a:t> </a:t>
            </a:r>
            <a:r>
              <a:rPr sz="1050" dirty="0">
                <a:solidFill>
                  <a:srgbClr val="262324"/>
                </a:solidFill>
                <a:latin typeface="Calibri"/>
                <a:cs typeface="Calibri"/>
              </a:rPr>
              <a:t>an</a:t>
            </a:r>
            <a:r>
              <a:rPr sz="1050" spc="100" dirty="0">
                <a:solidFill>
                  <a:srgbClr val="262324"/>
                </a:solidFill>
                <a:latin typeface="Calibri"/>
                <a:cs typeface="Calibri"/>
              </a:rPr>
              <a:t> </a:t>
            </a:r>
            <a:r>
              <a:rPr sz="1050" dirty="0">
                <a:solidFill>
                  <a:srgbClr val="262324"/>
                </a:solidFill>
                <a:latin typeface="Calibri"/>
                <a:cs typeface="Calibri"/>
              </a:rPr>
              <a:t>underwater</a:t>
            </a:r>
            <a:r>
              <a:rPr sz="1050" spc="100" dirty="0">
                <a:solidFill>
                  <a:srgbClr val="262324"/>
                </a:solidFill>
                <a:latin typeface="Calibri"/>
                <a:cs typeface="Calibri"/>
              </a:rPr>
              <a:t> </a:t>
            </a:r>
            <a:r>
              <a:rPr sz="1050" dirty="0">
                <a:solidFill>
                  <a:srgbClr val="262324"/>
                </a:solidFill>
                <a:latin typeface="Calibri"/>
                <a:cs typeface="Calibri"/>
              </a:rPr>
              <a:t>search</a:t>
            </a:r>
            <a:r>
              <a:rPr sz="1050" spc="100" dirty="0">
                <a:solidFill>
                  <a:srgbClr val="262324"/>
                </a:solidFill>
                <a:latin typeface="Calibri"/>
                <a:cs typeface="Calibri"/>
              </a:rPr>
              <a:t> </a:t>
            </a:r>
            <a:r>
              <a:rPr sz="1050" dirty="0">
                <a:solidFill>
                  <a:srgbClr val="262324"/>
                </a:solidFill>
                <a:latin typeface="Calibri"/>
                <a:cs typeface="Calibri"/>
              </a:rPr>
              <a:t>of</a:t>
            </a:r>
            <a:r>
              <a:rPr sz="1050" spc="100" dirty="0">
                <a:solidFill>
                  <a:srgbClr val="262324"/>
                </a:solidFill>
                <a:latin typeface="Calibri"/>
                <a:cs typeface="Calibri"/>
              </a:rPr>
              <a:t> </a:t>
            </a:r>
            <a:r>
              <a:rPr sz="1050" dirty="0">
                <a:solidFill>
                  <a:srgbClr val="262324"/>
                </a:solidFill>
                <a:latin typeface="Calibri"/>
                <a:cs typeface="Calibri"/>
              </a:rPr>
              <a:t>a</a:t>
            </a:r>
            <a:r>
              <a:rPr sz="1050" spc="100" dirty="0">
                <a:solidFill>
                  <a:srgbClr val="262324"/>
                </a:solidFill>
                <a:latin typeface="Calibri"/>
                <a:cs typeface="Calibri"/>
              </a:rPr>
              <a:t> </a:t>
            </a:r>
            <a:r>
              <a:rPr sz="1050" dirty="0">
                <a:solidFill>
                  <a:srgbClr val="262324"/>
                </a:solidFill>
                <a:latin typeface="Calibri"/>
                <a:cs typeface="Calibri"/>
              </a:rPr>
              <a:t>swimming</a:t>
            </a:r>
            <a:r>
              <a:rPr sz="1050" spc="100" dirty="0">
                <a:solidFill>
                  <a:srgbClr val="262324"/>
                </a:solidFill>
                <a:latin typeface="Calibri"/>
                <a:cs typeface="Calibri"/>
              </a:rPr>
              <a:t> </a:t>
            </a:r>
            <a:r>
              <a:rPr sz="1050" dirty="0">
                <a:solidFill>
                  <a:srgbClr val="262324"/>
                </a:solidFill>
                <a:latin typeface="Calibri"/>
                <a:cs typeface="Calibri"/>
              </a:rPr>
              <a:t>area</a:t>
            </a:r>
            <a:r>
              <a:rPr sz="1050" spc="100" dirty="0">
                <a:solidFill>
                  <a:srgbClr val="262324"/>
                </a:solidFill>
                <a:latin typeface="Calibri"/>
                <a:cs typeface="Calibri"/>
              </a:rPr>
              <a:t> </a:t>
            </a:r>
            <a:r>
              <a:rPr sz="1050" spc="-25" dirty="0">
                <a:solidFill>
                  <a:srgbClr val="262324"/>
                </a:solidFill>
                <a:latin typeface="Calibri"/>
                <a:cs typeface="Calibri"/>
              </a:rPr>
              <a:t>or </a:t>
            </a:r>
            <a:r>
              <a:rPr sz="1050" dirty="0">
                <a:solidFill>
                  <a:srgbClr val="262324"/>
                </a:solidFill>
                <a:latin typeface="Calibri"/>
                <a:cs typeface="Calibri"/>
              </a:rPr>
              <a:t>advanced scouting </a:t>
            </a:r>
            <a:r>
              <a:rPr sz="1050" spc="-10" dirty="0">
                <a:solidFill>
                  <a:srgbClr val="262324"/>
                </a:solidFill>
                <a:latin typeface="Calibri"/>
                <a:cs typeface="Calibri"/>
              </a:rPr>
              <a:t>of</a:t>
            </a:r>
            <a:r>
              <a:rPr sz="1050" dirty="0">
                <a:solidFill>
                  <a:srgbClr val="262324"/>
                </a:solidFill>
                <a:latin typeface="Calibri"/>
                <a:cs typeface="Calibri"/>
              </a:rPr>
              <a:t> a </a:t>
            </a:r>
            <a:r>
              <a:rPr sz="1050" spc="-10" dirty="0">
                <a:solidFill>
                  <a:srgbClr val="262324"/>
                </a:solidFill>
                <a:latin typeface="Calibri"/>
                <a:cs typeface="Calibri"/>
              </a:rPr>
              <a:t>river.</a:t>
            </a:r>
            <a:endParaRPr sz="1050">
              <a:latin typeface="Calibri"/>
              <a:cs typeface="Calibri"/>
            </a:endParaRPr>
          </a:p>
          <a:p>
            <a:pPr marL="241300" marR="5080" indent="-228600" algn="just">
              <a:lnSpc>
                <a:spcPct val="110600"/>
              </a:lnSpc>
              <a:spcBef>
                <a:spcPts val="200"/>
              </a:spcBef>
              <a:buSzPct val="87500"/>
              <a:buFont typeface="Calibri"/>
              <a:buChar char="•"/>
              <a:tabLst>
                <a:tab pos="241300" algn="l"/>
              </a:tabLst>
            </a:pPr>
            <a:r>
              <a:rPr sz="1200" b="1" dirty="0">
                <a:solidFill>
                  <a:srgbClr val="262324"/>
                </a:solidFill>
                <a:latin typeface="Calibri"/>
                <a:cs typeface="Calibri"/>
              </a:rPr>
              <a:t>Poor</a:t>
            </a:r>
            <a:r>
              <a:rPr sz="1200" b="1" spc="180" dirty="0">
                <a:solidFill>
                  <a:srgbClr val="262324"/>
                </a:solidFill>
                <a:latin typeface="Calibri"/>
                <a:cs typeface="Calibri"/>
              </a:rPr>
              <a:t> </a:t>
            </a:r>
            <a:r>
              <a:rPr sz="1200" b="1" dirty="0">
                <a:solidFill>
                  <a:srgbClr val="262324"/>
                </a:solidFill>
                <a:latin typeface="Calibri"/>
                <a:cs typeface="Calibri"/>
              </a:rPr>
              <a:t>judgment.</a:t>
            </a:r>
            <a:r>
              <a:rPr sz="1200" b="1" spc="180" dirty="0">
                <a:solidFill>
                  <a:srgbClr val="262324"/>
                </a:solidFill>
                <a:latin typeface="Calibri"/>
                <a:cs typeface="Calibri"/>
              </a:rPr>
              <a:t> </a:t>
            </a:r>
            <a:r>
              <a:rPr sz="1050" dirty="0">
                <a:solidFill>
                  <a:srgbClr val="262324"/>
                </a:solidFill>
                <a:latin typeface="Calibri"/>
                <a:cs typeface="Calibri"/>
              </a:rPr>
              <a:t>Often,</a:t>
            </a:r>
            <a:r>
              <a:rPr sz="1050" spc="155" dirty="0">
                <a:solidFill>
                  <a:srgbClr val="262324"/>
                </a:solidFill>
                <a:latin typeface="Calibri"/>
                <a:cs typeface="Calibri"/>
              </a:rPr>
              <a:t> </a:t>
            </a:r>
            <a:r>
              <a:rPr sz="1050" dirty="0">
                <a:solidFill>
                  <a:srgbClr val="262324"/>
                </a:solidFill>
                <a:latin typeface="Calibri"/>
                <a:cs typeface="Calibri"/>
              </a:rPr>
              <a:t>the</a:t>
            </a:r>
            <a:r>
              <a:rPr sz="1050" spc="150" dirty="0">
                <a:solidFill>
                  <a:srgbClr val="262324"/>
                </a:solidFill>
                <a:latin typeface="Calibri"/>
                <a:cs typeface="Calibri"/>
              </a:rPr>
              <a:t> </a:t>
            </a:r>
            <a:r>
              <a:rPr sz="1050" dirty="0">
                <a:solidFill>
                  <a:srgbClr val="262324"/>
                </a:solidFill>
                <a:latin typeface="Calibri"/>
                <a:cs typeface="Calibri"/>
              </a:rPr>
              <a:t>skill</a:t>
            </a:r>
            <a:r>
              <a:rPr sz="1050" spc="155" dirty="0">
                <a:solidFill>
                  <a:srgbClr val="262324"/>
                </a:solidFill>
                <a:latin typeface="Calibri"/>
                <a:cs typeface="Calibri"/>
              </a:rPr>
              <a:t> </a:t>
            </a:r>
            <a:r>
              <a:rPr sz="1050" dirty="0">
                <a:solidFill>
                  <a:srgbClr val="262324"/>
                </a:solidFill>
                <a:latin typeface="Calibri"/>
                <a:cs typeface="Calibri"/>
              </a:rPr>
              <a:t>of</a:t>
            </a:r>
            <a:r>
              <a:rPr sz="1050" spc="150" dirty="0">
                <a:solidFill>
                  <a:srgbClr val="262324"/>
                </a:solidFill>
                <a:latin typeface="Calibri"/>
                <a:cs typeface="Calibri"/>
              </a:rPr>
              <a:t> </a:t>
            </a:r>
            <a:r>
              <a:rPr sz="1050" dirty="0">
                <a:solidFill>
                  <a:srgbClr val="262324"/>
                </a:solidFill>
                <a:latin typeface="Calibri"/>
                <a:cs typeface="Calibri"/>
              </a:rPr>
              <a:t>those</a:t>
            </a:r>
            <a:r>
              <a:rPr sz="1050" spc="155" dirty="0">
                <a:solidFill>
                  <a:srgbClr val="262324"/>
                </a:solidFill>
                <a:latin typeface="Calibri"/>
                <a:cs typeface="Calibri"/>
              </a:rPr>
              <a:t> </a:t>
            </a:r>
            <a:r>
              <a:rPr sz="1050" spc="-10" dirty="0">
                <a:solidFill>
                  <a:srgbClr val="262324"/>
                </a:solidFill>
                <a:latin typeface="Calibri"/>
                <a:cs typeface="Calibri"/>
              </a:rPr>
              <a:t>taking </a:t>
            </a:r>
            <a:r>
              <a:rPr sz="1050" dirty="0">
                <a:solidFill>
                  <a:srgbClr val="262324"/>
                </a:solidFill>
                <a:latin typeface="Calibri"/>
                <a:cs typeface="Calibri"/>
              </a:rPr>
              <a:t>part</a:t>
            </a:r>
            <a:r>
              <a:rPr sz="1050" spc="235" dirty="0">
                <a:solidFill>
                  <a:srgbClr val="262324"/>
                </a:solidFill>
                <a:latin typeface="Calibri"/>
                <a:cs typeface="Calibri"/>
              </a:rPr>
              <a:t> </a:t>
            </a:r>
            <a:r>
              <a:rPr sz="1050" dirty="0">
                <a:solidFill>
                  <a:srgbClr val="262324"/>
                </a:solidFill>
                <a:latin typeface="Calibri"/>
                <a:cs typeface="Calibri"/>
              </a:rPr>
              <a:t>determines</a:t>
            </a:r>
            <a:r>
              <a:rPr sz="1050" spc="235" dirty="0">
                <a:solidFill>
                  <a:srgbClr val="262324"/>
                </a:solidFill>
                <a:latin typeface="Calibri"/>
                <a:cs typeface="Calibri"/>
              </a:rPr>
              <a:t> </a:t>
            </a:r>
            <a:r>
              <a:rPr sz="1050" dirty="0">
                <a:solidFill>
                  <a:srgbClr val="262324"/>
                </a:solidFill>
                <a:latin typeface="Calibri"/>
                <a:cs typeface="Calibri"/>
              </a:rPr>
              <a:t>how</a:t>
            </a:r>
            <a:r>
              <a:rPr sz="1050" spc="235" dirty="0">
                <a:solidFill>
                  <a:srgbClr val="262324"/>
                </a:solidFill>
                <a:latin typeface="Calibri"/>
                <a:cs typeface="Calibri"/>
              </a:rPr>
              <a:t> </a:t>
            </a:r>
            <a:r>
              <a:rPr sz="1050" dirty="0">
                <a:solidFill>
                  <a:srgbClr val="262324"/>
                </a:solidFill>
                <a:latin typeface="Calibri"/>
                <a:cs typeface="Calibri"/>
              </a:rPr>
              <a:t>safe</a:t>
            </a:r>
            <a:r>
              <a:rPr sz="1050" spc="235" dirty="0">
                <a:solidFill>
                  <a:srgbClr val="262324"/>
                </a:solidFill>
                <a:latin typeface="Calibri"/>
                <a:cs typeface="Calibri"/>
              </a:rPr>
              <a:t> </a:t>
            </a:r>
            <a:r>
              <a:rPr sz="1050" dirty="0">
                <a:solidFill>
                  <a:srgbClr val="262324"/>
                </a:solidFill>
                <a:latin typeface="Calibri"/>
                <a:cs typeface="Calibri"/>
              </a:rPr>
              <a:t>an</a:t>
            </a:r>
            <a:r>
              <a:rPr sz="1050" spc="240" dirty="0">
                <a:solidFill>
                  <a:srgbClr val="262324"/>
                </a:solidFill>
                <a:latin typeface="Calibri"/>
                <a:cs typeface="Calibri"/>
              </a:rPr>
              <a:t> </a:t>
            </a:r>
            <a:r>
              <a:rPr sz="1050" dirty="0">
                <a:solidFill>
                  <a:srgbClr val="262324"/>
                </a:solidFill>
                <a:latin typeface="Calibri"/>
                <a:cs typeface="Calibri"/>
              </a:rPr>
              <a:t>area</a:t>
            </a:r>
            <a:r>
              <a:rPr sz="1050" spc="235" dirty="0">
                <a:solidFill>
                  <a:srgbClr val="262324"/>
                </a:solidFill>
                <a:latin typeface="Calibri"/>
                <a:cs typeface="Calibri"/>
              </a:rPr>
              <a:t> </a:t>
            </a:r>
            <a:r>
              <a:rPr sz="1050" dirty="0">
                <a:solidFill>
                  <a:srgbClr val="262324"/>
                </a:solidFill>
                <a:latin typeface="Calibri"/>
                <a:cs typeface="Calibri"/>
              </a:rPr>
              <a:t>or</a:t>
            </a:r>
            <a:r>
              <a:rPr sz="1050" spc="235" dirty="0">
                <a:solidFill>
                  <a:srgbClr val="262324"/>
                </a:solidFill>
                <a:latin typeface="Calibri"/>
                <a:cs typeface="Calibri"/>
              </a:rPr>
              <a:t> </a:t>
            </a:r>
            <a:r>
              <a:rPr sz="1050" dirty="0">
                <a:solidFill>
                  <a:srgbClr val="262324"/>
                </a:solidFill>
                <a:latin typeface="Calibri"/>
                <a:cs typeface="Calibri"/>
              </a:rPr>
              <a:t>activity</a:t>
            </a:r>
            <a:r>
              <a:rPr sz="1050" spc="235" dirty="0">
                <a:solidFill>
                  <a:srgbClr val="262324"/>
                </a:solidFill>
                <a:latin typeface="Calibri"/>
                <a:cs typeface="Calibri"/>
              </a:rPr>
              <a:t> </a:t>
            </a:r>
            <a:r>
              <a:rPr sz="1050" spc="-25" dirty="0">
                <a:solidFill>
                  <a:srgbClr val="262324"/>
                </a:solidFill>
                <a:latin typeface="Calibri"/>
                <a:cs typeface="Calibri"/>
              </a:rPr>
              <a:t>is. </a:t>
            </a:r>
            <a:r>
              <a:rPr sz="1050" dirty="0">
                <a:solidFill>
                  <a:srgbClr val="262324"/>
                </a:solidFill>
                <a:latin typeface="Calibri"/>
                <a:cs typeface="Calibri"/>
              </a:rPr>
              <a:t>Participation</a:t>
            </a:r>
            <a:r>
              <a:rPr sz="1050" spc="235" dirty="0">
                <a:solidFill>
                  <a:srgbClr val="262324"/>
                </a:solidFill>
                <a:latin typeface="Calibri"/>
                <a:cs typeface="Calibri"/>
              </a:rPr>
              <a:t> </a:t>
            </a:r>
            <a:r>
              <a:rPr sz="1050" dirty="0">
                <a:solidFill>
                  <a:srgbClr val="262324"/>
                </a:solidFill>
                <a:latin typeface="Calibri"/>
                <a:cs typeface="Calibri"/>
              </a:rPr>
              <a:t>in</a:t>
            </a:r>
            <a:r>
              <a:rPr sz="1050" spc="240" dirty="0">
                <a:solidFill>
                  <a:srgbClr val="262324"/>
                </a:solidFill>
                <a:latin typeface="Calibri"/>
                <a:cs typeface="Calibri"/>
              </a:rPr>
              <a:t> </a:t>
            </a:r>
            <a:r>
              <a:rPr sz="1050" dirty="0">
                <a:solidFill>
                  <a:srgbClr val="262324"/>
                </a:solidFill>
                <a:latin typeface="Calibri"/>
                <a:cs typeface="Calibri"/>
              </a:rPr>
              <a:t>an</a:t>
            </a:r>
            <a:r>
              <a:rPr sz="1050" spc="240" dirty="0">
                <a:solidFill>
                  <a:srgbClr val="262324"/>
                </a:solidFill>
                <a:latin typeface="Calibri"/>
                <a:cs typeface="Calibri"/>
              </a:rPr>
              <a:t> </a:t>
            </a:r>
            <a:r>
              <a:rPr sz="1050" dirty="0">
                <a:solidFill>
                  <a:srgbClr val="262324"/>
                </a:solidFill>
                <a:latin typeface="Calibri"/>
                <a:cs typeface="Calibri"/>
              </a:rPr>
              <a:t>unsafe</a:t>
            </a:r>
            <a:r>
              <a:rPr sz="1050" spc="235" dirty="0">
                <a:solidFill>
                  <a:srgbClr val="262324"/>
                </a:solidFill>
                <a:latin typeface="Calibri"/>
                <a:cs typeface="Calibri"/>
              </a:rPr>
              <a:t> </a:t>
            </a:r>
            <a:r>
              <a:rPr sz="1050" dirty="0">
                <a:solidFill>
                  <a:srgbClr val="262324"/>
                </a:solidFill>
                <a:latin typeface="Calibri"/>
                <a:cs typeface="Calibri"/>
              </a:rPr>
              <a:t>activity</a:t>
            </a:r>
            <a:r>
              <a:rPr sz="1050" spc="240" dirty="0">
                <a:solidFill>
                  <a:srgbClr val="262324"/>
                </a:solidFill>
                <a:latin typeface="Calibri"/>
                <a:cs typeface="Calibri"/>
              </a:rPr>
              <a:t> </a:t>
            </a:r>
            <a:r>
              <a:rPr sz="1050" dirty="0">
                <a:solidFill>
                  <a:srgbClr val="262324"/>
                </a:solidFill>
                <a:latin typeface="Calibri"/>
                <a:cs typeface="Calibri"/>
              </a:rPr>
              <a:t>reflects</a:t>
            </a:r>
            <a:r>
              <a:rPr sz="1050" spc="240" dirty="0">
                <a:solidFill>
                  <a:srgbClr val="262324"/>
                </a:solidFill>
                <a:latin typeface="Calibri"/>
                <a:cs typeface="Calibri"/>
              </a:rPr>
              <a:t> </a:t>
            </a:r>
            <a:r>
              <a:rPr sz="1050" dirty="0">
                <a:solidFill>
                  <a:srgbClr val="262324"/>
                </a:solidFill>
                <a:latin typeface="Calibri"/>
                <a:cs typeface="Calibri"/>
              </a:rPr>
              <a:t>a</a:t>
            </a:r>
            <a:r>
              <a:rPr sz="1050" spc="235" dirty="0">
                <a:solidFill>
                  <a:srgbClr val="262324"/>
                </a:solidFill>
                <a:latin typeface="Calibri"/>
                <a:cs typeface="Calibri"/>
              </a:rPr>
              <a:t> </a:t>
            </a:r>
            <a:r>
              <a:rPr sz="1050" spc="-20" dirty="0">
                <a:solidFill>
                  <a:srgbClr val="262324"/>
                </a:solidFill>
                <a:latin typeface="Calibri"/>
                <a:cs typeface="Calibri"/>
              </a:rPr>
              <a:t>lack </a:t>
            </a:r>
            <a:r>
              <a:rPr sz="1050" dirty="0">
                <a:solidFill>
                  <a:srgbClr val="262324"/>
                </a:solidFill>
                <a:latin typeface="Calibri"/>
                <a:cs typeface="Calibri"/>
              </a:rPr>
              <a:t>of</a:t>
            </a:r>
            <a:r>
              <a:rPr sz="1050" spc="155" dirty="0">
                <a:solidFill>
                  <a:srgbClr val="262324"/>
                </a:solidFill>
                <a:latin typeface="Calibri"/>
                <a:cs typeface="Calibri"/>
              </a:rPr>
              <a:t>  </a:t>
            </a:r>
            <a:r>
              <a:rPr sz="1050" dirty="0">
                <a:solidFill>
                  <a:srgbClr val="262324"/>
                </a:solidFill>
                <a:latin typeface="Calibri"/>
                <a:cs typeface="Calibri"/>
              </a:rPr>
              <a:t>knowledge</a:t>
            </a:r>
            <a:r>
              <a:rPr sz="1050" spc="160" dirty="0">
                <a:solidFill>
                  <a:srgbClr val="262324"/>
                </a:solidFill>
                <a:latin typeface="Calibri"/>
                <a:cs typeface="Calibri"/>
              </a:rPr>
              <a:t>  </a:t>
            </a:r>
            <a:r>
              <a:rPr sz="1050" dirty="0">
                <a:solidFill>
                  <a:srgbClr val="262324"/>
                </a:solidFill>
                <a:latin typeface="Calibri"/>
                <a:cs typeface="Calibri"/>
              </a:rPr>
              <a:t>or</a:t>
            </a:r>
            <a:r>
              <a:rPr sz="1050" spc="160" dirty="0">
                <a:solidFill>
                  <a:srgbClr val="262324"/>
                </a:solidFill>
                <a:latin typeface="Calibri"/>
                <a:cs typeface="Calibri"/>
              </a:rPr>
              <a:t>  </a:t>
            </a:r>
            <a:r>
              <a:rPr sz="1050" dirty="0">
                <a:solidFill>
                  <a:srgbClr val="262324"/>
                </a:solidFill>
                <a:latin typeface="Calibri"/>
                <a:cs typeface="Calibri"/>
              </a:rPr>
              <a:t>judgment.</a:t>
            </a:r>
            <a:r>
              <a:rPr sz="1050" spc="155" dirty="0">
                <a:solidFill>
                  <a:srgbClr val="262324"/>
                </a:solidFill>
                <a:latin typeface="Calibri"/>
                <a:cs typeface="Calibri"/>
              </a:rPr>
              <a:t>  </a:t>
            </a:r>
            <a:r>
              <a:rPr sz="1050" dirty="0">
                <a:solidFill>
                  <a:srgbClr val="262324"/>
                </a:solidFill>
                <a:latin typeface="Calibri"/>
                <a:cs typeface="Calibri"/>
              </a:rPr>
              <a:t>Examples</a:t>
            </a:r>
            <a:r>
              <a:rPr sz="1050" spc="160" dirty="0">
                <a:solidFill>
                  <a:srgbClr val="262324"/>
                </a:solidFill>
                <a:latin typeface="Calibri"/>
                <a:cs typeface="Calibri"/>
              </a:rPr>
              <a:t>  </a:t>
            </a:r>
            <a:r>
              <a:rPr sz="1050" spc="-10" dirty="0">
                <a:solidFill>
                  <a:srgbClr val="262324"/>
                </a:solidFill>
                <a:latin typeface="Calibri"/>
                <a:cs typeface="Calibri"/>
              </a:rPr>
              <a:t>include </a:t>
            </a:r>
            <a:r>
              <a:rPr sz="1050" dirty="0">
                <a:solidFill>
                  <a:srgbClr val="262324"/>
                </a:solidFill>
                <a:latin typeface="Calibri"/>
                <a:cs typeface="Calibri"/>
              </a:rPr>
              <a:t>overestimating</a:t>
            </a:r>
            <a:r>
              <a:rPr sz="1050" spc="285" dirty="0">
                <a:solidFill>
                  <a:srgbClr val="262324"/>
                </a:solidFill>
                <a:latin typeface="Calibri"/>
                <a:cs typeface="Calibri"/>
              </a:rPr>
              <a:t> </a:t>
            </a:r>
            <a:r>
              <a:rPr sz="1050" dirty="0">
                <a:solidFill>
                  <a:srgbClr val="262324"/>
                </a:solidFill>
                <a:latin typeface="Calibri"/>
                <a:cs typeface="Calibri"/>
              </a:rPr>
              <a:t>swimming</a:t>
            </a:r>
            <a:r>
              <a:rPr sz="1050" spc="285" dirty="0">
                <a:solidFill>
                  <a:srgbClr val="262324"/>
                </a:solidFill>
                <a:latin typeface="Calibri"/>
                <a:cs typeface="Calibri"/>
              </a:rPr>
              <a:t> </a:t>
            </a:r>
            <a:r>
              <a:rPr sz="1050" dirty="0">
                <a:solidFill>
                  <a:srgbClr val="262324"/>
                </a:solidFill>
                <a:latin typeface="Calibri"/>
                <a:cs typeface="Calibri"/>
              </a:rPr>
              <a:t>or</a:t>
            </a:r>
            <a:r>
              <a:rPr sz="1050" spc="290" dirty="0">
                <a:solidFill>
                  <a:srgbClr val="262324"/>
                </a:solidFill>
                <a:latin typeface="Calibri"/>
                <a:cs typeface="Calibri"/>
              </a:rPr>
              <a:t> </a:t>
            </a:r>
            <a:r>
              <a:rPr sz="1050" dirty="0">
                <a:solidFill>
                  <a:srgbClr val="262324"/>
                </a:solidFill>
                <a:latin typeface="Calibri"/>
                <a:cs typeface="Calibri"/>
              </a:rPr>
              <a:t>boating</a:t>
            </a:r>
            <a:r>
              <a:rPr sz="1050" spc="285" dirty="0">
                <a:solidFill>
                  <a:srgbClr val="262324"/>
                </a:solidFill>
                <a:latin typeface="Calibri"/>
                <a:cs typeface="Calibri"/>
              </a:rPr>
              <a:t> </a:t>
            </a:r>
            <a:r>
              <a:rPr sz="1050" dirty="0">
                <a:solidFill>
                  <a:srgbClr val="262324"/>
                </a:solidFill>
                <a:latin typeface="Calibri"/>
                <a:cs typeface="Calibri"/>
              </a:rPr>
              <a:t>skill,</a:t>
            </a:r>
            <a:r>
              <a:rPr sz="1050" spc="285" dirty="0">
                <a:solidFill>
                  <a:srgbClr val="262324"/>
                </a:solidFill>
                <a:latin typeface="Calibri"/>
                <a:cs typeface="Calibri"/>
              </a:rPr>
              <a:t> </a:t>
            </a:r>
            <a:r>
              <a:rPr sz="1050" spc="-10" dirty="0">
                <a:solidFill>
                  <a:srgbClr val="262324"/>
                </a:solidFill>
                <a:latin typeface="Calibri"/>
                <a:cs typeface="Calibri"/>
              </a:rPr>
              <a:t>failing </a:t>
            </a:r>
            <a:r>
              <a:rPr sz="1050" dirty="0">
                <a:solidFill>
                  <a:srgbClr val="262324"/>
                </a:solidFill>
                <a:latin typeface="Calibri"/>
                <a:cs typeface="Calibri"/>
              </a:rPr>
              <a:t>to</a:t>
            </a:r>
            <a:r>
              <a:rPr sz="1050" spc="35" dirty="0">
                <a:solidFill>
                  <a:srgbClr val="262324"/>
                </a:solidFill>
                <a:latin typeface="Calibri"/>
                <a:cs typeface="Calibri"/>
              </a:rPr>
              <a:t> </a:t>
            </a:r>
            <a:r>
              <a:rPr sz="1050" dirty="0">
                <a:solidFill>
                  <a:srgbClr val="262324"/>
                </a:solidFill>
                <a:latin typeface="Calibri"/>
                <a:cs typeface="Calibri"/>
              </a:rPr>
              <a:t>wear</a:t>
            </a:r>
            <a:r>
              <a:rPr sz="1050" spc="40" dirty="0">
                <a:solidFill>
                  <a:srgbClr val="262324"/>
                </a:solidFill>
                <a:latin typeface="Calibri"/>
                <a:cs typeface="Calibri"/>
              </a:rPr>
              <a:t> </a:t>
            </a:r>
            <a:r>
              <a:rPr sz="1050" dirty="0">
                <a:solidFill>
                  <a:srgbClr val="262324"/>
                </a:solidFill>
                <a:latin typeface="Calibri"/>
                <a:cs typeface="Calibri"/>
              </a:rPr>
              <a:t>a</a:t>
            </a:r>
            <a:r>
              <a:rPr sz="1050" spc="40" dirty="0">
                <a:solidFill>
                  <a:srgbClr val="262324"/>
                </a:solidFill>
                <a:latin typeface="Calibri"/>
                <a:cs typeface="Calibri"/>
              </a:rPr>
              <a:t> </a:t>
            </a:r>
            <a:r>
              <a:rPr sz="1050" dirty="0">
                <a:solidFill>
                  <a:srgbClr val="262324"/>
                </a:solidFill>
                <a:latin typeface="Calibri"/>
                <a:cs typeface="Calibri"/>
              </a:rPr>
              <a:t>life</a:t>
            </a:r>
            <a:r>
              <a:rPr sz="1050" spc="40" dirty="0">
                <a:solidFill>
                  <a:srgbClr val="262324"/>
                </a:solidFill>
                <a:latin typeface="Calibri"/>
                <a:cs typeface="Calibri"/>
              </a:rPr>
              <a:t> </a:t>
            </a:r>
            <a:r>
              <a:rPr sz="1050" dirty="0">
                <a:solidFill>
                  <a:srgbClr val="262324"/>
                </a:solidFill>
                <a:latin typeface="Calibri"/>
                <a:cs typeface="Calibri"/>
              </a:rPr>
              <a:t>jacket,</a:t>
            </a:r>
            <a:r>
              <a:rPr sz="1050" spc="40" dirty="0">
                <a:solidFill>
                  <a:srgbClr val="262324"/>
                </a:solidFill>
                <a:latin typeface="Calibri"/>
                <a:cs typeface="Calibri"/>
              </a:rPr>
              <a:t> </a:t>
            </a:r>
            <a:r>
              <a:rPr sz="1050" dirty="0">
                <a:solidFill>
                  <a:srgbClr val="262324"/>
                </a:solidFill>
                <a:latin typeface="Calibri"/>
                <a:cs typeface="Calibri"/>
              </a:rPr>
              <a:t>diving</a:t>
            </a:r>
            <a:r>
              <a:rPr sz="1050" spc="40" dirty="0">
                <a:solidFill>
                  <a:srgbClr val="262324"/>
                </a:solidFill>
                <a:latin typeface="Calibri"/>
                <a:cs typeface="Calibri"/>
              </a:rPr>
              <a:t> </a:t>
            </a:r>
            <a:r>
              <a:rPr sz="1050" dirty="0">
                <a:solidFill>
                  <a:srgbClr val="262324"/>
                </a:solidFill>
                <a:latin typeface="Calibri"/>
                <a:cs typeface="Calibri"/>
              </a:rPr>
              <a:t>into</a:t>
            </a:r>
            <a:r>
              <a:rPr sz="1050" spc="35" dirty="0">
                <a:solidFill>
                  <a:srgbClr val="262324"/>
                </a:solidFill>
                <a:latin typeface="Calibri"/>
                <a:cs typeface="Calibri"/>
              </a:rPr>
              <a:t> </a:t>
            </a:r>
            <a:r>
              <a:rPr sz="1050" dirty="0">
                <a:solidFill>
                  <a:srgbClr val="262324"/>
                </a:solidFill>
                <a:latin typeface="Calibri"/>
                <a:cs typeface="Calibri"/>
              </a:rPr>
              <a:t>shallow</a:t>
            </a:r>
            <a:r>
              <a:rPr sz="1050" spc="40" dirty="0">
                <a:solidFill>
                  <a:srgbClr val="262324"/>
                </a:solidFill>
                <a:latin typeface="Calibri"/>
                <a:cs typeface="Calibri"/>
              </a:rPr>
              <a:t> </a:t>
            </a:r>
            <a:r>
              <a:rPr sz="1050" spc="-10" dirty="0">
                <a:solidFill>
                  <a:srgbClr val="262324"/>
                </a:solidFill>
                <a:latin typeface="Calibri"/>
                <a:cs typeface="Calibri"/>
              </a:rPr>
              <a:t>water,</a:t>
            </a:r>
            <a:r>
              <a:rPr sz="1050" spc="40" dirty="0">
                <a:solidFill>
                  <a:srgbClr val="262324"/>
                </a:solidFill>
                <a:latin typeface="Calibri"/>
                <a:cs typeface="Calibri"/>
              </a:rPr>
              <a:t> </a:t>
            </a:r>
            <a:r>
              <a:rPr sz="1050" spc="-25" dirty="0">
                <a:solidFill>
                  <a:srgbClr val="262324"/>
                </a:solidFill>
                <a:latin typeface="Calibri"/>
                <a:cs typeface="Calibri"/>
              </a:rPr>
              <a:t>and </a:t>
            </a:r>
            <a:r>
              <a:rPr sz="1050" dirty="0">
                <a:solidFill>
                  <a:srgbClr val="262324"/>
                </a:solidFill>
                <a:latin typeface="Calibri"/>
                <a:cs typeface="Calibri"/>
              </a:rPr>
              <a:t>alcohol or</a:t>
            </a:r>
            <a:r>
              <a:rPr sz="1050" spc="5" dirty="0">
                <a:solidFill>
                  <a:srgbClr val="262324"/>
                </a:solidFill>
                <a:latin typeface="Calibri"/>
                <a:cs typeface="Calibri"/>
              </a:rPr>
              <a:t> </a:t>
            </a:r>
            <a:r>
              <a:rPr sz="1050" spc="-20" dirty="0">
                <a:solidFill>
                  <a:srgbClr val="262324"/>
                </a:solidFill>
                <a:latin typeface="Calibri"/>
                <a:cs typeface="Calibri"/>
              </a:rPr>
              <a:t>other</a:t>
            </a:r>
            <a:r>
              <a:rPr sz="1050" dirty="0">
                <a:solidFill>
                  <a:srgbClr val="262324"/>
                </a:solidFill>
                <a:latin typeface="Calibri"/>
                <a:cs typeface="Calibri"/>
              </a:rPr>
              <a:t> drug</a:t>
            </a:r>
            <a:r>
              <a:rPr sz="1050" spc="5" dirty="0">
                <a:solidFill>
                  <a:srgbClr val="262324"/>
                </a:solidFill>
                <a:latin typeface="Calibri"/>
                <a:cs typeface="Calibri"/>
              </a:rPr>
              <a:t> </a:t>
            </a:r>
            <a:r>
              <a:rPr sz="1050" dirty="0">
                <a:solidFill>
                  <a:srgbClr val="262324"/>
                </a:solidFill>
                <a:latin typeface="Calibri"/>
                <a:cs typeface="Calibri"/>
              </a:rPr>
              <a:t>abuse.</a:t>
            </a:r>
            <a:r>
              <a:rPr sz="1050" spc="5" dirty="0">
                <a:solidFill>
                  <a:srgbClr val="262324"/>
                </a:solidFill>
                <a:latin typeface="Calibri"/>
                <a:cs typeface="Calibri"/>
              </a:rPr>
              <a:t> </a:t>
            </a:r>
            <a:r>
              <a:rPr sz="1050" spc="-10" dirty="0">
                <a:solidFill>
                  <a:srgbClr val="262324"/>
                </a:solidFill>
                <a:latin typeface="Calibri"/>
                <a:cs typeface="Calibri"/>
              </a:rPr>
              <a:t>Education</a:t>
            </a:r>
            <a:r>
              <a:rPr sz="1050" dirty="0">
                <a:solidFill>
                  <a:srgbClr val="262324"/>
                </a:solidFill>
                <a:latin typeface="Calibri"/>
                <a:cs typeface="Calibri"/>
              </a:rPr>
              <a:t> is</a:t>
            </a:r>
            <a:r>
              <a:rPr sz="1050" spc="5" dirty="0">
                <a:solidFill>
                  <a:srgbClr val="262324"/>
                </a:solidFill>
                <a:latin typeface="Calibri"/>
                <a:cs typeface="Calibri"/>
              </a:rPr>
              <a:t> </a:t>
            </a:r>
            <a:r>
              <a:rPr sz="1050" dirty="0">
                <a:solidFill>
                  <a:srgbClr val="262324"/>
                </a:solidFill>
                <a:latin typeface="Calibri"/>
                <a:cs typeface="Calibri"/>
              </a:rPr>
              <a:t>one key</a:t>
            </a:r>
            <a:r>
              <a:rPr sz="1050" spc="5" dirty="0">
                <a:solidFill>
                  <a:srgbClr val="262324"/>
                </a:solidFill>
                <a:latin typeface="Calibri"/>
                <a:cs typeface="Calibri"/>
              </a:rPr>
              <a:t> </a:t>
            </a:r>
            <a:r>
              <a:rPr sz="1050" spc="-25" dirty="0">
                <a:solidFill>
                  <a:srgbClr val="262324"/>
                </a:solidFill>
                <a:latin typeface="Calibri"/>
                <a:cs typeface="Calibri"/>
              </a:rPr>
              <a:t>to prevention.</a:t>
            </a:r>
            <a:r>
              <a:rPr sz="1050" spc="15" dirty="0">
                <a:solidFill>
                  <a:srgbClr val="262324"/>
                </a:solidFill>
                <a:latin typeface="Calibri"/>
                <a:cs typeface="Calibri"/>
              </a:rPr>
              <a:t> </a:t>
            </a:r>
            <a:r>
              <a:rPr sz="1050" dirty="0">
                <a:solidFill>
                  <a:srgbClr val="262324"/>
                </a:solidFill>
                <a:latin typeface="Calibri"/>
                <a:cs typeface="Calibri"/>
              </a:rPr>
              <a:t>Rule</a:t>
            </a:r>
            <a:r>
              <a:rPr sz="1050" spc="15" dirty="0">
                <a:solidFill>
                  <a:srgbClr val="262324"/>
                </a:solidFill>
                <a:latin typeface="Calibri"/>
                <a:cs typeface="Calibri"/>
              </a:rPr>
              <a:t> </a:t>
            </a:r>
            <a:r>
              <a:rPr sz="1050" spc="-25" dirty="0">
                <a:solidFill>
                  <a:srgbClr val="262324"/>
                </a:solidFill>
                <a:latin typeface="Calibri"/>
                <a:cs typeface="Calibri"/>
              </a:rPr>
              <a:t>enforcement</a:t>
            </a:r>
            <a:r>
              <a:rPr sz="1050" spc="20" dirty="0">
                <a:solidFill>
                  <a:srgbClr val="262324"/>
                </a:solidFill>
                <a:latin typeface="Calibri"/>
                <a:cs typeface="Calibri"/>
              </a:rPr>
              <a:t> </a:t>
            </a:r>
            <a:r>
              <a:rPr sz="1050" dirty="0">
                <a:solidFill>
                  <a:srgbClr val="262324"/>
                </a:solidFill>
                <a:latin typeface="Calibri"/>
                <a:cs typeface="Calibri"/>
              </a:rPr>
              <a:t>is</a:t>
            </a:r>
            <a:r>
              <a:rPr sz="1050" spc="15" dirty="0">
                <a:solidFill>
                  <a:srgbClr val="262324"/>
                </a:solidFill>
                <a:latin typeface="Calibri"/>
                <a:cs typeface="Calibri"/>
              </a:rPr>
              <a:t> </a:t>
            </a:r>
            <a:r>
              <a:rPr sz="1050" spc="-10" dirty="0">
                <a:solidFill>
                  <a:srgbClr val="262324"/>
                </a:solidFill>
                <a:latin typeface="Calibri"/>
                <a:cs typeface="Calibri"/>
              </a:rPr>
              <a:t>another.</a:t>
            </a:r>
            <a:endParaRPr sz="1050">
              <a:latin typeface="Calibri"/>
              <a:cs typeface="Calibri"/>
            </a:endParaRPr>
          </a:p>
          <a:p>
            <a:pPr marL="241300" marR="5080" indent="-228600" algn="just">
              <a:lnSpc>
                <a:spcPct val="110200"/>
              </a:lnSpc>
              <a:spcBef>
                <a:spcPts val="204"/>
              </a:spcBef>
              <a:buSzPct val="87500"/>
              <a:buFont typeface="Calibri"/>
              <a:buChar char="•"/>
              <a:tabLst>
                <a:tab pos="241300" algn="l"/>
              </a:tabLst>
            </a:pPr>
            <a:r>
              <a:rPr sz="1200" b="1" spc="-35" dirty="0">
                <a:solidFill>
                  <a:srgbClr val="262324"/>
                </a:solidFill>
                <a:latin typeface="Calibri"/>
                <a:cs typeface="Calibri"/>
              </a:rPr>
              <a:t>Inadequate</a:t>
            </a:r>
            <a:r>
              <a:rPr sz="1200" b="1" dirty="0">
                <a:solidFill>
                  <a:srgbClr val="262324"/>
                </a:solidFill>
                <a:latin typeface="Calibri"/>
                <a:cs typeface="Calibri"/>
              </a:rPr>
              <a:t> </a:t>
            </a:r>
            <a:r>
              <a:rPr sz="1200" b="1" spc="-25" dirty="0">
                <a:solidFill>
                  <a:srgbClr val="262324"/>
                </a:solidFill>
                <a:latin typeface="Calibri"/>
                <a:cs typeface="Calibri"/>
              </a:rPr>
              <a:t>supervision.</a:t>
            </a:r>
            <a:r>
              <a:rPr sz="1200" b="1" dirty="0">
                <a:solidFill>
                  <a:srgbClr val="262324"/>
                </a:solidFill>
                <a:latin typeface="Calibri"/>
                <a:cs typeface="Calibri"/>
              </a:rPr>
              <a:t> </a:t>
            </a:r>
            <a:r>
              <a:rPr sz="1050" dirty="0">
                <a:solidFill>
                  <a:srgbClr val="262324"/>
                </a:solidFill>
                <a:latin typeface="Calibri"/>
                <a:cs typeface="Calibri"/>
              </a:rPr>
              <a:t>A</a:t>
            </a:r>
            <a:r>
              <a:rPr sz="1050" spc="-10" dirty="0">
                <a:solidFill>
                  <a:srgbClr val="262324"/>
                </a:solidFill>
                <a:latin typeface="Calibri"/>
                <a:cs typeface="Calibri"/>
              </a:rPr>
              <a:t> </a:t>
            </a:r>
            <a:r>
              <a:rPr sz="1050" spc="-30" dirty="0">
                <a:solidFill>
                  <a:srgbClr val="262324"/>
                </a:solidFill>
                <a:latin typeface="Calibri"/>
                <a:cs typeface="Calibri"/>
              </a:rPr>
              <a:t>toddler</a:t>
            </a:r>
            <a:r>
              <a:rPr sz="1050" spc="-5" dirty="0">
                <a:solidFill>
                  <a:srgbClr val="262324"/>
                </a:solidFill>
                <a:latin typeface="Calibri"/>
                <a:cs typeface="Calibri"/>
              </a:rPr>
              <a:t> </a:t>
            </a:r>
            <a:r>
              <a:rPr sz="1050" spc="-45" dirty="0">
                <a:solidFill>
                  <a:srgbClr val="262324"/>
                </a:solidFill>
                <a:latin typeface="Calibri"/>
                <a:cs typeface="Calibri"/>
              </a:rPr>
              <a:t>left</a:t>
            </a:r>
            <a:r>
              <a:rPr sz="1050" spc="-5" dirty="0">
                <a:solidFill>
                  <a:srgbClr val="262324"/>
                </a:solidFill>
                <a:latin typeface="Calibri"/>
                <a:cs typeface="Calibri"/>
              </a:rPr>
              <a:t> </a:t>
            </a:r>
            <a:r>
              <a:rPr sz="1050" spc="-20" dirty="0">
                <a:solidFill>
                  <a:srgbClr val="262324"/>
                </a:solidFill>
                <a:latin typeface="Calibri"/>
                <a:cs typeface="Calibri"/>
              </a:rPr>
              <a:t>unattended </a:t>
            </a:r>
            <a:r>
              <a:rPr sz="1050" dirty="0">
                <a:solidFill>
                  <a:srgbClr val="262324"/>
                </a:solidFill>
                <a:latin typeface="Calibri"/>
                <a:cs typeface="Calibri"/>
              </a:rPr>
              <a:t>near a </a:t>
            </a:r>
            <a:r>
              <a:rPr sz="1050" spc="-20" dirty="0">
                <a:solidFill>
                  <a:srgbClr val="262324"/>
                </a:solidFill>
                <a:latin typeface="Calibri"/>
                <a:cs typeface="Calibri"/>
              </a:rPr>
              <a:t>pool</a:t>
            </a:r>
            <a:r>
              <a:rPr sz="1050" dirty="0">
                <a:solidFill>
                  <a:srgbClr val="262324"/>
                </a:solidFill>
                <a:latin typeface="Calibri"/>
                <a:cs typeface="Calibri"/>
              </a:rPr>
              <a:t> is an </a:t>
            </a:r>
            <a:r>
              <a:rPr sz="1050" spc="-10" dirty="0">
                <a:solidFill>
                  <a:srgbClr val="262324"/>
                </a:solidFill>
                <a:latin typeface="Calibri"/>
                <a:cs typeface="Calibri"/>
              </a:rPr>
              <a:t>example</a:t>
            </a:r>
            <a:r>
              <a:rPr sz="1050" spc="5" dirty="0">
                <a:solidFill>
                  <a:srgbClr val="262324"/>
                </a:solidFill>
                <a:latin typeface="Calibri"/>
                <a:cs typeface="Calibri"/>
              </a:rPr>
              <a:t> </a:t>
            </a:r>
            <a:r>
              <a:rPr sz="1050" spc="-10" dirty="0">
                <a:solidFill>
                  <a:srgbClr val="262324"/>
                </a:solidFill>
                <a:latin typeface="Calibri"/>
                <a:cs typeface="Calibri"/>
              </a:rPr>
              <a:t>of</a:t>
            </a:r>
            <a:r>
              <a:rPr sz="1050" dirty="0">
                <a:solidFill>
                  <a:srgbClr val="262324"/>
                </a:solidFill>
                <a:latin typeface="Calibri"/>
                <a:cs typeface="Calibri"/>
              </a:rPr>
              <a:t> </a:t>
            </a:r>
            <a:r>
              <a:rPr sz="1050" spc="-20" dirty="0">
                <a:solidFill>
                  <a:srgbClr val="262324"/>
                </a:solidFill>
                <a:latin typeface="Calibri"/>
                <a:cs typeface="Calibri"/>
              </a:rPr>
              <a:t>inadequate</a:t>
            </a:r>
            <a:r>
              <a:rPr sz="1050" dirty="0">
                <a:solidFill>
                  <a:srgbClr val="262324"/>
                </a:solidFill>
                <a:latin typeface="Calibri"/>
                <a:cs typeface="Calibri"/>
              </a:rPr>
              <a:t> </a:t>
            </a:r>
            <a:r>
              <a:rPr sz="1050" spc="-10" dirty="0">
                <a:solidFill>
                  <a:srgbClr val="262324"/>
                </a:solidFill>
                <a:latin typeface="Calibri"/>
                <a:cs typeface="Calibri"/>
              </a:rPr>
              <a:t>supervision. </a:t>
            </a:r>
            <a:r>
              <a:rPr sz="1050" dirty="0">
                <a:solidFill>
                  <a:srgbClr val="262324"/>
                </a:solidFill>
                <a:latin typeface="Calibri"/>
                <a:cs typeface="Calibri"/>
              </a:rPr>
              <a:t>Allowing</a:t>
            </a:r>
            <a:r>
              <a:rPr sz="1050" spc="-15" dirty="0">
                <a:solidFill>
                  <a:srgbClr val="262324"/>
                </a:solidFill>
                <a:latin typeface="Calibri"/>
                <a:cs typeface="Calibri"/>
              </a:rPr>
              <a:t> </a:t>
            </a:r>
            <a:r>
              <a:rPr sz="1050" spc="-25" dirty="0">
                <a:solidFill>
                  <a:srgbClr val="262324"/>
                </a:solidFill>
                <a:latin typeface="Calibri"/>
                <a:cs typeface="Calibri"/>
              </a:rPr>
              <a:t>youth</a:t>
            </a:r>
            <a:r>
              <a:rPr sz="1050" spc="-10" dirty="0">
                <a:solidFill>
                  <a:srgbClr val="262324"/>
                </a:solidFill>
                <a:latin typeface="Calibri"/>
                <a:cs typeface="Calibri"/>
              </a:rPr>
              <a:t> </a:t>
            </a:r>
            <a:r>
              <a:rPr sz="1050" dirty="0">
                <a:solidFill>
                  <a:srgbClr val="262324"/>
                </a:solidFill>
                <a:latin typeface="Calibri"/>
                <a:cs typeface="Calibri"/>
              </a:rPr>
              <a:t>groups</a:t>
            </a:r>
            <a:r>
              <a:rPr sz="1050" spc="-10" dirty="0">
                <a:solidFill>
                  <a:srgbClr val="262324"/>
                </a:solidFill>
                <a:latin typeface="Calibri"/>
                <a:cs typeface="Calibri"/>
              </a:rPr>
              <a:t> </a:t>
            </a:r>
            <a:r>
              <a:rPr sz="1050" spc="-30" dirty="0">
                <a:solidFill>
                  <a:srgbClr val="262324"/>
                </a:solidFill>
                <a:latin typeface="Calibri"/>
                <a:cs typeface="Calibri"/>
              </a:rPr>
              <a:t>to</a:t>
            </a:r>
            <a:r>
              <a:rPr sz="1050" spc="-10" dirty="0">
                <a:solidFill>
                  <a:srgbClr val="262324"/>
                </a:solidFill>
                <a:latin typeface="Calibri"/>
                <a:cs typeface="Calibri"/>
              </a:rPr>
              <a:t> </a:t>
            </a:r>
            <a:r>
              <a:rPr sz="1050" dirty="0">
                <a:solidFill>
                  <a:srgbClr val="262324"/>
                </a:solidFill>
                <a:latin typeface="Calibri"/>
                <a:cs typeface="Calibri"/>
              </a:rPr>
              <a:t>engage</a:t>
            </a:r>
            <a:r>
              <a:rPr sz="1050" spc="-15" dirty="0">
                <a:solidFill>
                  <a:srgbClr val="262324"/>
                </a:solidFill>
                <a:latin typeface="Calibri"/>
                <a:cs typeface="Calibri"/>
              </a:rPr>
              <a:t> </a:t>
            </a:r>
            <a:r>
              <a:rPr sz="1050" dirty="0">
                <a:solidFill>
                  <a:srgbClr val="262324"/>
                </a:solidFill>
                <a:latin typeface="Calibri"/>
                <a:cs typeface="Calibri"/>
              </a:rPr>
              <a:t>in</a:t>
            </a:r>
            <a:r>
              <a:rPr sz="1050" spc="-10" dirty="0">
                <a:solidFill>
                  <a:srgbClr val="262324"/>
                </a:solidFill>
                <a:latin typeface="Calibri"/>
                <a:cs typeface="Calibri"/>
              </a:rPr>
              <a:t> </a:t>
            </a:r>
            <a:r>
              <a:rPr sz="1050" dirty="0">
                <a:solidFill>
                  <a:srgbClr val="262324"/>
                </a:solidFill>
                <a:latin typeface="Calibri"/>
                <a:cs typeface="Calibri"/>
              </a:rPr>
              <a:t>unsafe</a:t>
            </a:r>
            <a:r>
              <a:rPr sz="1050" spc="-10" dirty="0">
                <a:solidFill>
                  <a:srgbClr val="262324"/>
                </a:solidFill>
                <a:latin typeface="Calibri"/>
                <a:cs typeface="Calibri"/>
              </a:rPr>
              <a:t> activities </a:t>
            </a:r>
            <a:r>
              <a:rPr sz="1050" dirty="0">
                <a:solidFill>
                  <a:srgbClr val="262324"/>
                </a:solidFill>
                <a:latin typeface="Calibri"/>
                <a:cs typeface="Calibri"/>
              </a:rPr>
              <a:t>is</a:t>
            </a:r>
            <a:r>
              <a:rPr sz="1050" spc="420" dirty="0">
                <a:solidFill>
                  <a:srgbClr val="262324"/>
                </a:solidFill>
                <a:latin typeface="Calibri"/>
                <a:cs typeface="Calibri"/>
              </a:rPr>
              <a:t> </a:t>
            </a:r>
            <a:r>
              <a:rPr sz="1050" dirty="0">
                <a:solidFill>
                  <a:srgbClr val="262324"/>
                </a:solidFill>
                <a:latin typeface="Calibri"/>
                <a:cs typeface="Calibri"/>
              </a:rPr>
              <a:t>another.</a:t>
            </a:r>
            <a:r>
              <a:rPr sz="1050" spc="425" dirty="0">
                <a:solidFill>
                  <a:srgbClr val="262324"/>
                </a:solidFill>
                <a:latin typeface="Calibri"/>
                <a:cs typeface="Calibri"/>
              </a:rPr>
              <a:t> </a:t>
            </a:r>
            <a:r>
              <a:rPr sz="1050" dirty="0">
                <a:solidFill>
                  <a:srgbClr val="262324"/>
                </a:solidFill>
                <a:latin typeface="Calibri"/>
                <a:cs typeface="Calibri"/>
              </a:rPr>
              <a:t>Qualified</a:t>
            </a:r>
            <a:r>
              <a:rPr sz="1050" spc="425" dirty="0">
                <a:solidFill>
                  <a:srgbClr val="262324"/>
                </a:solidFill>
                <a:latin typeface="Calibri"/>
                <a:cs typeface="Calibri"/>
              </a:rPr>
              <a:t> </a:t>
            </a:r>
            <a:r>
              <a:rPr sz="1050" dirty="0">
                <a:solidFill>
                  <a:srgbClr val="262324"/>
                </a:solidFill>
                <a:latin typeface="Calibri"/>
                <a:cs typeface="Calibri"/>
              </a:rPr>
              <a:t>supervision</a:t>
            </a:r>
            <a:r>
              <a:rPr sz="1050" spc="420" dirty="0">
                <a:solidFill>
                  <a:srgbClr val="262324"/>
                </a:solidFill>
                <a:latin typeface="Calibri"/>
                <a:cs typeface="Calibri"/>
              </a:rPr>
              <a:t> </a:t>
            </a:r>
            <a:r>
              <a:rPr sz="1050" dirty="0">
                <a:solidFill>
                  <a:srgbClr val="262324"/>
                </a:solidFill>
                <a:latin typeface="Calibri"/>
                <a:cs typeface="Calibri"/>
              </a:rPr>
              <a:t>and</a:t>
            </a:r>
            <a:r>
              <a:rPr sz="1050" spc="425" dirty="0">
                <a:solidFill>
                  <a:srgbClr val="262324"/>
                </a:solidFill>
                <a:latin typeface="Calibri"/>
                <a:cs typeface="Calibri"/>
              </a:rPr>
              <a:t> </a:t>
            </a:r>
            <a:r>
              <a:rPr sz="1050" spc="-10" dirty="0">
                <a:solidFill>
                  <a:srgbClr val="262324"/>
                </a:solidFill>
                <a:latin typeface="Calibri"/>
                <a:cs typeface="Calibri"/>
              </a:rPr>
              <a:t>discipline </a:t>
            </a:r>
            <a:r>
              <a:rPr sz="1050" spc="-20" dirty="0">
                <a:solidFill>
                  <a:srgbClr val="262324"/>
                </a:solidFill>
                <a:latin typeface="Calibri"/>
                <a:cs typeface="Calibri"/>
              </a:rPr>
              <a:t>provide</a:t>
            </a:r>
            <a:r>
              <a:rPr sz="1050" spc="5" dirty="0">
                <a:solidFill>
                  <a:srgbClr val="262324"/>
                </a:solidFill>
                <a:latin typeface="Calibri"/>
                <a:cs typeface="Calibri"/>
              </a:rPr>
              <a:t> </a:t>
            </a:r>
            <a:r>
              <a:rPr sz="1050" spc="-10" dirty="0">
                <a:solidFill>
                  <a:srgbClr val="262324"/>
                </a:solidFill>
                <a:latin typeface="Calibri"/>
                <a:cs typeface="Calibri"/>
              </a:rPr>
              <a:t>protection.</a:t>
            </a:r>
            <a:endParaRPr sz="1050">
              <a:latin typeface="Calibri"/>
              <a:cs typeface="Calibri"/>
            </a:endParaRPr>
          </a:p>
        </p:txBody>
      </p:sp>
      <p:sp>
        <p:nvSpPr>
          <p:cNvPr id="9" name="object 9"/>
          <p:cNvSpPr txBox="1"/>
          <p:nvPr/>
        </p:nvSpPr>
        <p:spPr>
          <a:xfrm>
            <a:off x="3987736" y="3808762"/>
            <a:ext cx="3050540" cy="2520315"/>
          </a:xfrm>
          <a:prstGeom prst="rect">
            <a:avLst/>
          </a:prstGeom>
        </p:spPr>
        <p:txBody>
          <a:bodyPr vert="horz" wrap="square" lIns="0" tIns="2540" rIns="0" bIns="0" rtlCol="0">
            <a:spAutoFit/>
          </a:bodyPr>
          <a:lstStyle/>
          <a:p>
            <a:pPr marL="12700" marR="85090" algn="just">
              <a:lnSpc>
                <a:spcPct val="104200"/>
              </a:lnSpc>
              <a:spcBef>
                <a:spcPts val="20"/>
              </a:spcBef>
            </a:pPr>
            <a:r>
              <a:rPr sz="1600" spc="-20" dirty="0">
                <a:solidFill>
                  <a:srgbClr val="E8B620"/>
                </a:solidFill>
                <a:latin typeface="Impact"/>
                <a:cs typeface="Impact"/>
              </a:rPr>
              <a:t>Accident</a:t>
            </a:r>
            <a:r>
              <a:rPr sz="1600" spc="-15" dirty="0">
                <a:solidFill>
                  <a:srgbClr val="E8B620"/>
                </a:solidFill>
                <a:latin typeface="Impact"/>
                <a:cs typeface="Impact"/>
              </a:rPr>
              <a:t> </a:t>
            </a:r>
            <a:r>
              <a:rPr sz="1600" spc="-20" dirty="0">
                <a:solidFill>
                  <a:srgbClr val="E8B620"/>
                </a:solidFill>
                <a:latin typeface="Impact"/>
                <a:cs typeface="Impact"/>
              </a:rPr>
              <a:t>Prevention:</a:t>
            </a:r>
            <a:r>
              <a:rPr sz="1600" spc="-15" dirty="0">
                <a:solidFill>
                  <a:srgbClr val="E8B620"/>
                </a:solidFill>
                <a:latin typeface="Impact"/>
                <a:cs typeface="Impact"/>
              </a:rPr>
              <a:t> </a:t>
            </a:r>
            <a:r>
              <a:rPr sz="1600" spc="-20" dirty="0">
                <a:solidFill>
                  <a:srgbClr val="E8B620"/>
                </a:solidFill>
                <a:latin typeface="Impact"/>
                <a:cs typeface="Impact"/>
              </a:rPr>
              <a:t>Elements</a:t>
            </a:r>
            <a:r>
              <a:rPr sz="1600" spc="-15" dirty="0">
                <a:solidFill>
                  <a:srgbClr val="E8B620"/>
                </a:solidFill>
                <a:latin typeface="Impact"/>
                <a:cs typeface="Impact"/>
              </a:rPr>
              <a:t> </a:t>
            </a:r>
            <a:r>
              <a:rPr sz="1600" spc="-25" dirty="0">
                <a:solidFill>
                  <a:srgbClr val="E8B620"/>
                </a:solidFill>
                <a:latin typeface="Impact"/>
                <a:cs typeface="Impact"/>
              </a:rPr>
              <a:t>of </a:t>
            </a:r>
            <a:r>
              <a:rPr sz="1600" spc="-10" dirty="0">
                <a:solidFill>
                  <a:srgbClr val="E8B620"/>
                </a:solidFill>
                <a:latin typeface="Impact"/>
                <a:cs typeface="Impact"/>
              </a:rPr>
              <a:t>Safe</a:t>
            </a:r>
            <a:r>
              <a:rPr sz="1600" spc="-40" dirty="0">
                <a:solidFill>
                  <a:srgbClr val="E8B620"/>
                </a:solidFill>
                <a:latin typeface="Impact"/>
                <a:cs typeface="Impact"/>
              </a:rPr>
              <a:t> </a:t>
            </a:r>
            <a:r>
              <a:rPr sz="1600" spc="-20" dirty="0">
                <a:solidFill>
                  <a:srgbClr val="E8B620"/>
                </a:solidFill>
                <a:latin typeface="Impact"/>
                <a:cs typeface="Impact"/>
              </a:rPr>
              <a:t>Swim</a:t>
            </a:r>
            <a:r>
              <a:rPr sz="1600" spc="-35" dirty="0">
                <a:solidFill>
                  <a:srgbClr val="E8B620"/>
                </a:solidFill>
                <a:latin typeface="Impact"/>
                <a:cs typeface="Impact"/>
              </a:rPr>
              <a:t> </a:t>
            </a:r>
            <a:r>
              <a:rPr sz="1600" spc="-20" dirty="0">
                <a:solidFill>
                  <a:srgbClr val="E8B620"/>
                </a:solidFill>
                <a:latin typeface="Impact"/>
                <a:cs typeface="Impact"/>
              </a:rPr>
              <a:t>Defense</a:t>
            </a:r>
            <a:r>
              <a:rPr sz="1600" spc="-40" dirty="0">
                <a:solidFill>
                  <a:srgbClr val="E8B620"/>
                </a:solidFill>
                <a:latin typeface="Impact"/>
                <a:cs typeface="Impact"/>
              </a:rPr>
              <a:t> </a:t>
            </a:r>
            <a:r>
              <a:rPr sz="1600" spc="-20" dirty="0">
                <a:solidFill>
                  <a:srgbClr val="E8B620"/>
                </a:solidFill>
                <a:latin typeface="Impact"/>
                <a:cs typeface="Impact"/>
              </a:rPr>
              <a:t>and</a:t>
            </a:r>
            <a:r>
              <a:rPr sz="1600" spc="-35" dirty="0">
                <a:solidFill>
                  <a:srgbClr val="E8B620"/>
                </a:solidFill>
                <a:latin typeface="Impact"/>
                <a:cs typeface="Impact"/>
              </a:rPr>
              <a:t> </a:t>
            </a:r>
            <a:r>
              <a:rPr sz="1600" spc="-10" dirty="0">
                <a:solidFill>
                  <a:srgbClr val="E8B620"/>
                </a:solidFill>
                <a:latin typeface="Impact"/>
                <a:cs typeface="Impact"/>
              </a:rPr>
              <a:t>Safetv</a:t>
            </a:r>
            <a:r>
              <a:rPr sz="1600" spc="-40" dirty="0">
                <a:solidFill>
                  <a:srgbClr val="E8B620"/>
                </a:solidFill>
                <a:latin typeface="Impact"/>
                <a:cs typeface="Impact"/>
              </a:rPr>
              <a:t> </a:t>
            </a:r>
            <a:r>
              <a:rPr sz="1600" spc="55" dirty="0">
                <a:solidFill>
                  <a:srgbClr val="E8B620"/>
                </a:solidFill>
                <a:latin typeface="Impact"/>
                <a:cs typeface="Impact"/>
              </a:rPr>
              <a:t>Aloat</a:t>
            </a:r>
            <a:endParaRPr sz="1600">
              <a:latin typeface="Impact"/>
              <a:cs typeface="Impact"/>
            </a:endParaRPr>
          </a:p>
          <a:p>
            <a:pPr marL="12700" marR="5080" algn="just">
              <a:lnSpc>
                <a:spcPct val="101200"/>
              </a:lnSpc>
              <a:spcBef>
                <a:spcPts val="445"/>
              </a:spcBef>
            </a:pPr>
            <a:r>
              <a:rPr sz="1050" dirty="0">
                <a:solidFill>
                  <a:srgbClr val="262324"/>
                </a:solidFill>
                <a:latin typeface="Calibri"/>
                <a:cs typeface="Calibri"/>
              </a:rPr>
              <a:t>Each</a:t>
            </a:r>
            <a:r>
              <a:rPr sz="1050" spc="150" dirty="0">
                <a:solidFill>
                  <a:srgbClr val="262324"/>
                </a:solidFill>
                <a:latin typeface="Calibri"/>
                <a:cs typeface="Calibri"/>
              </a:rPr>
              <a:t> </a:t>
            </a:r>
            <a:r>
              <a:rPr sz="1050" dirty="0">
                <a:solidFill>
                  <a:srgbClr val="262324"/>
                </a:solidFill>
                <a:latin typeface="Calibri"/>
                <a:cs typeface="Calibri"/>
              </a:rPr>
              <a:t>of</a:t>
            </a:r>
            <a:r>
              <a:rPr sz="1050" spc="150" dirty="0">
                <a:solidFill>
                  <a:srgbClr val="262324"/>
                </a:solidFill>
                <a:latin typeface="Calibri"/>
                <a:cs typeface="Calibri"/>
              </a:rPr>
              <a:t> </a:t>
            </a:r>
            <a:r>
              <a:rPr sz="1050" dirty="0">
                <a:solidFill>
                  <a:srgbClr val="262324"/>
                </a:solidFill>
                <a:latin typeface="Calibri"/>
                <a:cs typeface="Calibri"/>
              </a:rPr>
              <a:t>the</a:t>
            </a:r>
            <a:r>
              <a:rPr sz="1050" spc="155" dirty="0">
                <a:solidFill>
                  <a:srgbClr val="262324"/>
                </a:solidFill>
                <a:latin typeface="Calibri"/>
                <a:cs typeface="Calibri"/>
              </a:rPr>
              <a:t> </a:t>
            </a:r>
            <a:r>
              <a:rPr sz="1050" dirty="0">
                <a:solidFill>
                  <a:srgbClr val="262324"/>
                </a:solidFill>
                <a:latin typeface="Calibri"/>
                <a:cs typeface="Calibri"/>
              </a:rPr>
              <a:t>above</a:t>
            </a:r>
            <a:r>
              <a:rPr sz="1050" spc="150" dirty="0">
                <a:solidFill>
                  <a:srgbClr val="262324"/>
                </a:solidFill>
                <a:latin typeface="Calibri"/>
                <a:cs typeface="Calibri"/>
              </a:rPr>
              <a:t> </a:t>
            </a:r>
            <a:r>
              <a:rPr sz="1050" dirty="0">
                <a:solidFill>
                  <a:srgbClr val="262324"/>
                </a:solidFill>
                <a:latin typeface="Calibri"/>
                <a:cs typeface="Calibri"/>
              </a:rPr>
              <a:t>factors</a:t>
            </a:r>
            <a:r>
              <a:rPr sz="1050" spc="150" dirty="0">
                <a:solidFill>
                  <a:srgbClr val="262324"/>
                </a:solidFill>
                <a:latin typeface="Calibri"/>
                <a:cs typeface="Calibri"/>
              </a:rPr>
              <a:t> </a:t>
            </a:r>
            <a:r>
              <a:rPr sz="1050" spc="-25" dirty="0">
                <a:solidFill>
                  <a:srgbClr val="262324"/>
                </a:solidFill>
                <a:latin typeface="Calibri"/>
                <a:cs typeface="Calibri"/>
              </a:rPr>
              <a:t>contributing</a:t>
            </a:r>
            <a:r>
              <a:rPr sz="1050" spc="155" dirty="0">
                <a:solidFill>
                  <a:srgbClr val="262324"/>
                </a:solidFill>
                <a:latin typeface="Calibri"/>
                <a:cs typeface="Calibri"/>
              </a:rPr>
              <a:t> </a:t>
            </a:r>
            <a:r>
              <a:rPr sz="1050" dirty="0">
                <a:solidFill>
                  <a:srgbClr val="262324"/>
                </a:solidFill>
                <a:latin typeface="Calibri"/>
                <a:cs typeface="Calibri"/>
              </a:rPr>
              <a:t>to</a:t>
            </a:r>
            <a:r>
              <a:rPr sz="1050" spc="150" dirty="0">
                <a:solidFill>
                  <a:srgbClr val="262324"/>
                </a:solidFill>
                <a:latin typeface="Calibri"/>
                <a:cs typeface="Calibri"/>
              </a:rPr>
              <a:t> </a:t>
            </a:r>
            <a:r>
              <a:rPr sz="1050" dirty="0">
                <a:solidFill>
                  <a:srgbClr val="262324"/>
                </a:solidFill>
                <a:latin typeface="Calibri"/>
                <a:cs typeface="Calibri"/>
              </a:rPr>
              <a:t>drowning</a:t>
            </a:r>
            <a:r>
              <a:rPr sz="1050" spc="155" dirty="0">
                <a:solidFill>
                  <a:srgbClr val="262324"/>
                </a:solidFill>
                <a:latin typeface="Calibri"/>
                <a:cs typeface="Calibri"/>
              </a:rPr>
              <a:t> </a:t>
            </a:r>
            <a:r>
              <a:rPr sz="1050" spc="-25" dirty="0">
                <a:solidFill>
                  <a:srgbClr val="262324"/>
                </a:solidFill>
                <a:latin typeface="Calibri"/>
                <a:cs typeface="Calibri"/>
              </a:rPr>
              <a:t>is </a:t>
            </a:r>
            <a:r>
              <a:rPr sz="1050" dirty="0">
                <a:solidFill>
                  <a:srgbClr val="262324"/>
                </a:solidFill>
                <a:latin typeface="Calibri"/>
                <a:cs typeface="Calibri"/>
              </a:rPr>
              <a:t>specifically</a:t>
            </a:r>
            <a:r>
              <a:rPr sz="1050" spc="95" dirty="0">
                <a:solidFill>
                  <a:srgbClr val="262324"/>
                </a:solidFill>
                <a:latin typeface="Calibri"/>
                <a:cs typeface="Calibri"/>
              </a:rPr>
              <a:t> </a:t>
            </a:r>
            <a:r>
              <a:rPr sz="1050" dirty="0">
                <a:solidFill>
                  <a:srgbClr val="262324"/>
                </a:solidFill>
                <a:latin typeface="Calibri"/>
                <a:cs typeface="Calibri"/>
              </a:rPr>
              <a:t>covered</a:t>
            </a:r>
            <a:r>
              <a:rPr sz="1050" spc="100" dirty="0">
                <a:solidFill>
                  <a:srgbClr val="262324"/>
                </a:solidFill>
                <a:latin typeface="Calibri"/>
                <a:cs typeface="Calibri"/>
              </a:rPr>
              <a:t> </a:t>
            </a:r>
            <a:r>
              <a:rPr sz="1050" dirty="0">
                <a:solidFill>
                  <a:srgbClr val="262324"/>
                </a:solidFill>
                <a:latin typeface="Calibri"/>
                <a:cs typeface="Calibri"/>
              </a:rPr>
              <a:t>by</a:t>
            </a:r>
            <a:r>
              <a:rPr sz="1050" spc="100" dirty="0">
                <a:solidFill>
                  <a:srgbClr val="262324"/>
                </a:solidFill>
                <a:latin typeface="Calibri"/>
                <a:cs typeface="Calibri"/>
              </a:rPr>
              <a:t> </a:t>
            </a:r>
            <a:r>
              <a:rPr sz="1050" spc="-20" dirty="0">
                <a:solidFill>
                  <a:srgbClr val="262324"/>
                </a:solidFill>
                <a:latin typeface="Calibri"/>
                <a:cs typeface="Calibri"/>
              </a:rPr>
              <a:t>elements</a:t>
            </a:r>
            <a:r>
              <a:rPr sz="1050" spc="95" dirty="0">
                <a:solidFill>
                  <a:srgbClr val="262324"/>
                </a:solidFill>
                <a:latin typeface="Calibri"/>
                <a:cs typeface="Calibri"/>
              </a:rPr>
              <a:t> </a:t>
            </a:r>
            <a:r>
              <a:rPr sz="1050" dirty="0">
                <a:solidFill>
                  <a:srgbClr val="262324"/>
                </a:solidFill>
                <a:latin typeface="Calibri"/>
                <a:cs typeface="Calibri"/>
              </a:rPr>
              <a:t>of</a:t>
            </a:r>
            <a:r>
              <a:rPr sz="1050" spc="100" dirty="0">
                <a:solidFill>
                  <a:srgbClr val="262324"/>
                </a:solidFill>
                <a:latin typeface="Calibri"/>
                <a:cs typeface="Calibri"/>
              </a:rPr>
              <a:t> </a:t>
            </a:r>
            <a:r>
              <a:rPr sz="1050" dirty="0">
                <a:solidFill>
                  <a:srgbClr val="262324"/>
                </a:solidFill>
                <a:latin typeface="Calibri"/>
                <a:cs typeface="Calibri"/>
              </a:rPr>
              <a:t>the</a:t>
            </a:r>
            <a:r>
              <a:rPr sz="1050" spc="100" dirty="0">
                <a:solidFill>
                  <a:srgbClr val="262324"/>
                </a:solidFill>
                <a:latin typeface="Calibri"/>
                <a:cs typeface="Calibri"/>
              </a:rPr>
              <a:t> </a:t>
            </a:r>
            <a:r>
              <a:rPr sz="1050" dirty="0">
                <a:solidFill>
                  <a:srgbClr val="262324"/>
                </a:solidFill>
                <a:latin typeface="Calibri"/>
                <a:cs typeface="Calibri"/>
              </a:rPr>
              <a:t>BSA</a:t>
            </a:r>
            <a:r>
              <a:rPr sz="1050" spc="100" dirty="0">
                <a:solidFill>
                  <a:srgbClr val="262324"/>
                </a:solidFill>
                <a:latin typeface="Calibri"/>
                <a:cs typeface="Calibri"/>
              </a:rPr>
              <a:t> </a:t>
            </a:r>
            <a:r>
              <a:rPr sz="1050" dirty="0">
                <a:solidFill>
                  <a:srgbClr val="262324"/>
                </a:solidFill>
                <a:latin typeface="Calibri"/>
                <a:cs typeface="Calibri"/>
              </a:rPr>
              <a:t>Safe</a:t>
            </a:r>
            <a:r>
              <a:rPr sz="1050" spc="95" dirty="0">
                <a:solidFill>
                  <a:srgbClr val="262324"/>
                </a:solidFill>
                <a:latin typeface="Calibri"/>
                <a:cs typeface="Calibri"/>
              </a:rPr>
              <a:t> </a:t>
            </a:r>
            <a:r>
              <a:rPr sz="1050" spc="-20" dirty="0">
                <a:solidFill>
                  <a:srgbClr val="262324"/>
                </a:solidFill>
                <a:latin typeface="Calibri"/>
                <a:cs typeface="Calibri"/>
              </a:rPr>
              <a:t>Swim </a:t>
            </a:r>
            <a:r>
              <a:rPr sz="1050" dirty="0">
                <a:solidFill>
                  <a:srgbClr val="262324"/>
                </a:solidFill>
                <a:latin typeface="Calibri"/>
                <a:cs typeface="Calibri"/>
              </a:rPr>
              <a:t>Defense</a:t>
            </a:r>
            <a:r>
              <a:rPr sz="1050" spc="60" dirty="0">
                <a:solidFill>
                  <a:srgbClr val="262324"/>
                </a:solidFill>
                <a:latin typeface="Calibri"/>
                <a:cs typeface="Calibri"/>
              </a:rPr>
              <a:t> </a:t>
            </a:r>
            <a:r>
              <a:rPr sz="1050" dirty="0">
                <a:solidFill>
                  <a:srgbClr val="262324"/>
                </a:solidFill>
                <a:latin typeface="Calibri"/>
                <a:cs typeface="Calibri"/>
              </a:rPr>
              <a:t>and</a:t>
            </a:r>
            <a:r>
              <a:rPr sz="1050" spc="65" dirty="0">
                <a:solidFill>
                  <a:srgbClr val="262324"/>
                </a:solidFill>
                <a:latin typeface="Calibri"/>
                <a:cs typeface="Calibri"/>
              </a:rPr>
              <a:t> </a:t>
            </a:r>
            <a:r>
              <a:rPr sz="1050" dirty="0">
                <a:solidFill>
                  <a:srgbClr val="262324"/>
                </a:solidFill>
                <a:latin typeface="Calibri"/>
                <a:cs typeface="Calibri"/>
              </a:rPr>
              <a:t>Safety</a:t>
            </a:r>
            <a:r>
              <a:rPr sz="1050" spc="60" dirty="0">
                <a:solidFill>
                  <a:srgbClr val="262324"/>
                </a:solidFill>
                <a:latin typeface="Calibri"/>
                <a:cs typeface="Calibri"/>
              </a:rPr>
              <a:t> </a:t>
            </a:r>
            <a:r>
              <a:rPr sz="1050" dirty="0">
                <a:solidFill>
                  <a:srgbClr val="262324"/>
                </a:solidFill>
                <a:latin typeface="Calibri"/>
                <a:cs typeface="Calibri"/>
              </a:rPr>
              <a:t>Afloat</a:t>
            </a:r>
            <a:r>
              <a:rPr sz="1050" spc="65" dirty="0">
                <a:solidFill>
                  <a:srgbClr val="262324"/>
                </a:solidFill>
                <a:latin typeface="Calibri"/>
                <a:cs typeface="Calibri"/>
              </a:rPr>
              <a:t> </a:t>
            </a:r>
            <a:r>
              <a:rPr sz="1050" dirty="0">
                <a:solidFill>
                  <a:srgbClr val="262324"/>
                </a:solidFill>
                <a:latin typeface="Calibri"/>
                <a:cs typeface="Calibri"/>
              </a:rPr>
              <a:t>plans.</a:t>
            </a:r>
            <a:r>
              <a:rPr sz="1050" spc="60" dirty="0">
                <a:solidFill>
                  <a:srgbClr val="262324"/>
                </a:solidFill>
                <a:latin typeface="Calibri"/>
                <a:cs typeface="Calibri"/>
              </a:rPr>
              <a:t> </a:t>
            </a:r>
            <a:r>
              <a:rPr sz="1050" dirty="0">
                <a:solidFill>
                  <a:srgbClr val="262324"/>
                </a:solidFill>
                <a:latin typeface="Calibri"/>
                <a:cs typeface="Calibri"/>
              </a:rPr>
              <a:t>The</a:t>
            </a:r>
            <a:r>
              <a:rPr sz="1050" spc="65" dirty="0">
                <a:solidFill>
                  <a:srgbClr val="262324"/>
                </a:solidFill>
                <a:latin typeface="Calibri"/>
                <a:cs typeface="Calibri"/>
              </a:rPr>
              <a:t> </a:t>
            </a:r>
            <a:r>
              <a:rPr sz="1050" spc="-10" dirty="0">
                <a:solidFill>
                  <a:srgbClr val="262324"/>
                </a:solidFill>
                <a:latin typeface="Calibri"/>
                <a:cs typeface="Calibri"/>
              </a:rPr>
              <a:t>primary</a:t>
            </a:r>
            <a:r>
              <a:rPr sz="1050" spc="60" dirty="0">
                <a:solidFill>
                  <a:srgbClr val="262324"/>
                </a:solidFill>
                <a:latin typeface="Calibri"/>
                <a:cs typeface="Calibri"/>
              </a:rPr>
              <a:t> </a:t>
            </a:r>
            <a:r>
              <a:rPr sz="1050" spc="-10" dirty="0">
                <a:solidFill>
                  <a:srgbClr val="262324"/>
                </a:solidFill>
                <a:latin typeface="Calibri"/>
                <a:cs typeface="Calibri"/>
              </a:rPr>
              <a:t>emphasis </a:t>
            </a:r>
            <a:r>
              <a:rPr sz="1050" dirty="0">
                <a:solidFill>
                  <a:srgbClr val="262324"/>
                </a:solidFill>
                <a:latin typeface="Calibri"/>
                <a:cs typeface="Calibri"/>
              </a:rPr>
              <a:t>of</a:t>
            </a:r>
            <a:r>
              <a:rPr sz="1050" spc="50" dirty="0">
                <a:solidFill>
                  <a:srgbClr val="262324"/>
                </a:solidFill>
                <a:latin typeface="Calibri"/>
                <a:cs typeface="Calibri"/>
              </a:rPr>
              <a:t> </a:t>
            </a:r>
            <a:r>
              <a:rPr sz="1050" dirty="0">
                <a:solidFill>
                  <a:srgbClr val="262324"/>
                </a:solidFill>
                <a:latin typeface="Calibri"/>
                <a:cs typeface="Calibri"/>
              </a:rPr>
              <a:t>each</a:t>
            </a:r>
            <a:r>
              <a:rPr sz="1050" spc="55" dirty="0">
                <a:solidFill>
                  <a:srgbClr val="262324"/>
                </a:solidFill>
                <a:latin typeface="Calibri"/>
                <a:cs typeface="Calibri"/>
              </a:rPr>
              <a:t> </a:t>
            </a:r>
            <a:r>
              <a:rPr sz="1050" dirty="0">
                <a:solidFill>
                  <a:srgbClr val="262324"/>
                </a:solidFill>
                <a:latin typeface="Calibri"/>
                <a:cs typeface="Calibri"/>
              </a:rPr>
              <a:t>plan</a:t>
            </a:r>
            <a:r>
              <a:rPr sz="1050" spc="50" dirty="0">
                <a:solidFill>
                  <a:srgbClr val="262324"/>
                </a:solidFill>
                <a:latin typeface="Calibri"/>
                <a:cs typeface="Calibri"/>
              </a:rPr>
              <a:t> </a:t>
            </a:r>
            <a:r>
              <a:rPr sz="1050" dirty="0">
                <a:solidFill>
                  <a:srgbClr val="262324"/>
                </a:solidFill>
                <a:latin typeface="Calibri"/>
                <a:cs typeface="Calibri"/>
              </a:rPr>
              <a:t>is</a:t>
            </a:r>
            <a:r>
              <a:rPr sz="1050" spc="55" dirty="0">
                <a:solidFill>
                  <a:srgbClr val="262324"/>
                </a:solidFill>
                <a:latin typeface="Calibri"/>
                <a:cs typeface="Calibri"/>
              </a:rPr>
              <a:t> </a:t>
            </a:r>
            <a:r>
              <a:rPr sz="1050" spc="-40" dirty="0">
                <a:solidFill>
                  <a:srgbClr val="262324"/>
                </a:solidFill>
                <a:latin typeface="Calibri"/>
                <a:cs typeface="Calibri"/>
              </a:rPr>
              <a:t>prevention.</a:t>
            </a:r>
            <a:r>
              <a:rPr sz="1050" spc="50" dirty="0">
                <a:solidFill>
                  <a:srgbClr val="262324"/>
                </a:solidFill>
                <a:latin typeface="Calibri"/>
                <a:cs typeface="Calibri"/>
              </a:rPr>
              <a:t> </a:t>
            </a:r>
            <a:r>
              <a:rPr sz="1200" b="1" spc="-30" dirty="0">
                <a:solidFill>
                  <a:srgbClr val="262324"/>
                </a:solidFill>
                <a:latin typeface="Calibri"/>
                <a:cs typeface="Calibri"/>
              </a:rPr>
              <a:t>Qualified</a:t>
            </a:r>
            <a:r>
              <a:rPr sz="1200" b="1" spc="65" dirty="0">
                <a:solidFill>
                  <a:srgbClr val="262324"/>
                </a:solidFill>
                <a:latin typeface="Calibri"/>
                <a:cs typeface="Calibri"/>
              </a:rPr>
              <a:t> </a:t>
            </a:r>
            <a:r>
              <a:rPr sz="1200" b="1" spc="-10" dirty="0">
                <a:solidFill>
                  <a:srgbClr val="262324"/>
                </a:solidFill>
                <a:latin typeface="Calibri"/>
                <a:cs typeface="Calibri"/>
              </a:rPr>
              <a:t>supervision</a:t>
            </a:r>
            <a:r>
              <a:rPr sz="1200" b="1" spc="165" dirty="0">
                <a:solidFill>
                  <a:srgbClr val="262324"/>
                </a:solidFill>
                <a:latin typeface="Calibri"/>
                <a:cs typeface="Calibri"/>
              </a:rPr>
              <a:t> </a:t>
            </a:r>
            <a:r>
              <a:rPr sz="1050" spc="-25" dirty="0">
                <a:solidFill>
                  <a:srgbClr val="262324"/>
                </a:solidFill>
                <a:latin typeface="Calibri"/>
                <a:cs typeface="Calibri"/>
              </a:rPr>
              <a:t>and </a:t>
            </a:r>
            <a:r>
              <a:rPr sz="1200" b="1" spc="-20" dirty="0">
                <a:solidFill>
                  <a:srgbClr val="262324"/>
                </a:solidFill>
                <a:latin typeface="Calibri"/>
                <a:cs typeface="Calibri"/>
              </a:rPr>
              <a:t>discipline</a:t>
            </a:r>
            <a:r>
              <a:rPr sz="1200" b="1" spc="-40" dirty="0">
                <a:solidFill>
                  <a:srgbClr val="262324"/>
                </a:solidFill>
                <a:latin typeface="Calibri"/>
                <a:cs typeface="Calibri"/>
              </a:rPr>
              <a:t> </a:t>
            </a:r>
            <a:r>
              <a:rPr sz="1050" spc="-20" dirty="0">
                <a:solidFill>
                  <a:srgbClr val="262324"/>
                </a:solidFill>
                <a:latin typeface="Calibri"/>
                <a:cs typeface="Calibri"/>
              </a:rPr>
              <a:t>guard</a:t>
            </a:r>
            <a:r>
              <a:rPr sz="1050" dirty="0">
                <a:solidFill>
                  <a:srgbClr val="262324"/>
                </a:solidFill>
                <a:latin typeface="Calibri"/>
                <a:cs typeface="Calibri"/>
              </a:rPr>
              <a:t> </a:t>
            </a:r>
            <a:r>
              <a:rPr sz="1050" spc="-20" dirty="0">
                <a:solidFill>
                  <a:srgbClr val="262324"/>
                </a:solidFill>
                <a:latin typeface="Calibri"/>
                <a:cs typeface="Calibri"/>
              </a:rPr>
              <a:t>against</a:t>
            </a:r>
            <a:r>
              <a:rPr sz="1050" dirty="0">
                <a:solidFill>
                  <a:srgbClr val="262324"/>
                </a:solidFill>
                <a:latin typeface="Calibri"/>
                <a:cs typeface="Calibri"/>
              </a:rPr>
              <a:t> </a:t>
            </a:r>
            <a:r>
              <a:rPr sz="1050" spc="-20" dirty="0">
                <a:solidFill>
                  <a:srgbClr val="262324"/>
                </a:solidFill>
                <a:latin typeface="Calibri"/>
                <a:cs typeface="Calibri"/>
              </a:rPr>
              <a:t>unsafe</a:t>
            </a:r>
            <a:r>
              <a:rPr sz="1050" dirty="0">
                <a:solidFill>
                  <a:srgbClr val="262324"/>
                </a:solidFill>
                <a:latin typeface="Calibri"/>
                <a:cs typeface="Calibri"/>
              </a:rPr>
              <a:t> </a:t>
            </a:r>
            <a:r>
              <a:rPr sz="1050" spc="-30" dirty="0">
                <a:solidFill>
                  <a:srgbClr val="262324"/>
                </a:solidFill>
                <a:latin typeface="Calibri"/>
                <a:cs typeface="Calibri"/>
              </a:rPr>
              <a:t>activities</a:t>
            </a:r>
            <a:r>
              <a:rPr sz="1050" spc="5" dirty="0">
                <a:solidFill>
                  <a:srgbClr val="262324"/>
                </a:solidFill>
                <a:latin typeface="Calibri"/>
                <a:cs typeface="Calibri"/>
              </a:rPr>
              <a:t> </a:t>
            </a:r>
            <a:r>
              <a:rPr sz="1050" dirty="0">
                <a:solidFill>
                  <a:srgbClr val="262324"/>
                </a:solidFill>
                <a:latin typeface="Calibri"/>
                <a:cs typeface="Calibri"/>
              </a:rPr>
              <a:t>and </a:t>
            </a:r>
            <a:r>
              <a:rPr sz="1050" spc="-25" dirty="0">
                <a:solidFill>
                  <a:srgbClr val="262324"/>
                </a:solidFill>
                <a:latin typeface="Calibri"/>
                <a:cs typeface="Calibri"/>
              </a:rPr>
              <a:t>ensure</a:t>
            </a:r>
            <a:r>
              <a:rPr sz="1050" dirty="0">
                <a:solidFill>
                  <a:srgbClr val="262324"/>
                </a:solidFill>
                <a:latin typeface="Calibri"/>
                <a:cs typeface="Calibri"/>
              </a:rPr>
              <a:t> </a:t>
            </a:r>
            <a:r>
              <a:rPr sz="1050" spc="-20" dirty="0">
                <a:solidFill>
                  <a:srgbClr val="262324"/>
                </a:solidFill>
                <a:latin typeface="Calibri"/>
                <a:cs typeface="Calibri"/>
              </a:rPr>
              <a:t>that </a:t>
            </a:r>
            <a:r>
              <a:rPr sz="1050" dirty="0">
                <a:solidFill>
                  <a:srgbClr val="262324"/>
                </a:solidFill>
                <a:latin typeface="Calibri"/>
                <a:cs typeface="Calibri"/>
              </a:rPr>
              <a:t>each</a:t>
            </a:r>
            <a:r>
              <a:rPr sz="1050" spc="85" dirty="0">
                <a:solidFill>
                  <a:srgbClr val="262324"/>
                </a:solidFill>
                <a:latin typeface="Calibri"/>
                <a:cs typeface="Calibri"/>
              </a:rPr>
              <a:t> </a:t>
            </a:r>
            <a:r>
              <a:rPr sz="1050" spc="-20" dirty="0">
                <a:solidFill>
                  <a:srgbClr val="262324"/>
                </a:solidFill>
                <a:latin typeface="Calibri"/>
                <a:cs typeface="Calibri"/>
              </a:rPr>
              <a:t>point</a:t>
            </a:r>
            <a:r>
              <a:rPr sz="1050" spc="85" dirty="0">
                <a:solidFill>
                  <a:srgbClr val="262324"/>
                </a:solidFill>
                <a:latin typeface="Calibri"/>
                <a:cs typeface="Calibri"/>
              </a:rPr>
              <a:t> </a:t>
            </a:r>
            <a:r>
              <a:rPr sz="1050" dirty="0">
                <a:solidFill>
                  <a:srgbClr val="262324"/>
                </a:solidFill>
                <a:latin typeface="Calibri"/>
                <a:cs typeface="Calibri"/>
              </a:rPr>
              <a:t>is</a:t>
            </a:r>
            <a:r>
              <a:rPr sz="1050" spc="85" dirty="0">
                <a:solidFill>
                  <a:srgbClr val="262324"/>
                </a:solidFill>
                <a:latin typeface="Calibri"/>
                <a:cs typeface="Calibri"/>
              </a:rPr>
              <a:t> </a:t>
            </a:r>
            <a:r>
              <a:rPr sz="1050" spc="-25" dirty="0">
                <a:solidFill>
                  <a:srgbClr val="262324"/>
                </a:solidFill>
                <a:latin typeface="Calibri"/>
                <a:cs typeface="Calibri"/>
              </a:rPr>
              <a:t>properly</a:t>
            </a:r>
            <a:r>
              <a:rPr sz="1050" spc="85" dirty="0">
                <a:solidFill>
                  <a:srgbClr val="262324"/>
                </a:solidFill>
                <a:latin typeface="Calibri"/>
                <a:cs typeface="Calibri"/>
              </a:rPr>
              <a:t> </a:t>
            </a:r>
            <a:r>
              <a:rPr sz="1050" spc="-50" dirty="0">
                <a:solidFill>
                  <a:srgbClr val="262324"/>
                </a:solidFill>
                <a:latin typeface="Calibri"/>
                <a:cs typeface="Calibri"/>
              </a:rPr>
              <a:t>implemented.</a:t>
            </a:r>
            <a:r>
              <a:rPr sz="1050" spc="85" dirty="0">
                <a:solidFill>
                  <a:srgbClr val="262324"/>
                </a:solidFill>
                <a:latin typeface="Calibri"/>
                <a:cs typeface="Calibri"/>
              </a:rPr>
              <a:t> </a:t>
            </a:r>
            <a:r>
              <a:rPr sz="1050" dirty="0">
                <a:solidFill>
                  <a:srgbClr val="262324"/>
                </a:solidFill>
                <a:latin typeface="Calibri"/>
                <a:cs typeface="Calibri"/>
              </a:rPr>
              <a:t>A</a:t>
            </a:r>
            <a:r>
              <a:rPr sz="1050" spc="85" dirty="0">
                <a:solidFill>
                  <a:srgbClr val="262324"/>
                </a:solidFill>
                <a:latin typeface="Calibri"/>
                <a:cs typeface="Calibri"/>
              </a:rPr>
              <a:t> </a:t>
            </a:r>
            <a:r>
              <a:rPr sz="1200" b="1" spc="-20" dirty="0">
                <a:solidFill>
                  <a:srgbClr val="262324"/>
                </a:solidFill>
                <a:latin typeface="Calibri"/>
                <a:cs typeface="Calibri"/>
              </a:rPr>
              <a:t>personal</a:t>
            </a:r>
            <a:r>
              <a:rPr sz="1200" b="1" spc="100" dirty="0">
                <a:solidFill>
                  <a:srgbClr val="262324"/>
                </a:solidFill>
                <a:latin typeface="Calibri"/>
                <a:cs typeface="Calibri"/>
              </a:rPr>
              <a:t> </a:t>
            </a:r>
            <a:r>
              <a:rPr sz="1200" b="1" spc="-30" dirty="0">
                <a:solidFill>
                  <a:srgbClr val="262324"/>
                </a:solidFill>
                <a:latin typeface="Calibri"/>
                <a:cs typeface="Calibri"/>
              </a:rPr>
              <a:t>health </a:t>
            </a:r>
            <a:r>
              <a:rPr sz="1200" b="1" spc="-35" dirty="0">
                <a:solidFill>
                  <a:srgbClr val="262324"/>
                </a:solidFill>
                <a:latin typeface="Calibri"/>
                <a:cs typeface="Calibri"/>
              </a:rPr>
              <a:t>review</a:t>
            </a:r>
            <a:r>
              <a:rPr sz="1200" b="1" spc="-30" dirty="0">
                <a:solidFill>
                  <a:srgbClr val="262324"/>
                </a:solidFill>
                <a:latin typeface="Calibri"/>
                <a:cs typeface="Calibri"/>
              </a:rPr>
              <a:t> </a:t>
            </a:r>
            <a:r>
              <a:rPr sz="1050" spc="-20" dirty="0">
                <a:solidFill>
                  <a:srgbClr val="262324"/>
                </a:solidFill>
                <a:latin typeface="Calibri"/>
                <a:cs typeface="Calibri"/>
              </a:rPr>
              <a:t>addresses</a:t>
            </a:r>
            <a:r>
              <a:rPr sz="1050" spc="5" dirty="0">
                <a:solidFill>
                  <a:srgbClr val="262324"/>
                </a:solidFill>
                <a:latin typeface="Calibri"/>
                <a:cs typeface="Calibri"/>
              </a:rPr>
              <a:t> </a:t>
            </a:r>
            <a:r>
              <a:rPr sz="1050" spc="-30" dirty="0">
                <a:solidFill>
                  <a:srgbClr val="262324"/>
                </a:solidFill>
                <a:latin typeface="Calibri"/>
                <a:cs typeface="Calibri"/>
              </a:rPr>
              <a:t>medical</a:t>
            </a:r>
            <a:r>
              <a:rPr sz="1050" spc="5" dirty="0">
                <a:solidFill>
                  <a:srgbClr val="262324"/>
                </a:solidFill>
                <a:latin typeface="Calibri"/>
                <a:cs typeface="Calibri"/>
              </a:rPr>
              <a:t> </a:t>
            </a:r>
            <a:r>
              <a:rPr sz="1050" spc="-40" dirty="0">
                <a:solidFill>
                  <a:srgbClr val="262324"/>
                </a:solidFill>
                <a:latin typeface="Calibri"/>
                <a:cs typeface="Calibri"/>
              </a:rPr>
              <a:t>complications.</a:t>
            </a:r>
            <a:r>
              <a:rPr sz="1050" spc="10" dirty="0">
                <a:solidFill>
                  <a:srgbClr val="262324"/>
                </a:solidFill>
                <a:latin typeface="Calibri"/>
                <a:cs typeface="Calibri"/>
              </a:rPr>
              <a:t> </a:t>
            </a:r>
            <a:r>
              <a:rPr sz="1200" b="1" spc="-40" dirty="0">
                <a:solidFill>
                  <a:srgbClr val="262324"/>
                </a:solidFill>
                <a:latin typeface="Calibri"/>
                <a:cs typeface="Calibri"/>
              </a:rPr>
              <a:t>Ability</a:t>
            </a:r>
            <a:r>
              <a:rPr sz="1200" b="1" spc="10" dirty="0">
                <a:solidFill>
                  <a:srgbClr val="262324"/>
                </a:solidFill>
                <a:latin typeface="Calibri"/>
                <a:cs typeface="Calibri"/>
              </a:rPr>
              <a:t> </a:t>
            </a:r>
            <a:r>
              <a:rPr sz="1200" b="1" spc="-35" dirty="0">
                <a:solidFill>
                  <a:srgbClr val="262324"/>
                </a:solidFill>
                <a:latin typeface="Calibri"/>
                <a:cs typeface="Calibri"/>
              </a:rPr>
              <a:t>groups, </a:t>
            </a:r>
            <a:r>
              <a:rPr sz="1200" b="1" spc="-55" dirty="0">
                <a:solidFill>
                  <a:srgbClr val="262324"/>
                </a:solidFill>
                <a:latin typeface="Calibri"/>
                <a:cs typeface="Calibri"/>
              </a:rPr>
              <a:t>swimming</a:t>
            </a:r>
            <a:r>
              <a:rPr sz="1200" b="1" spc="-15" dirty="0">
                <a:solidFill>
                  <a:srgbClr val="262324"/>
                </a:solidFill>
                <a:latin typeface="Calibri"/>
                <a:cs typeface="Calibri"/>
              </a:rPr>
              <a:t> </a:t>
            </a:r>
            <a:r>
              <a:rPr sz="1200" b="1" spc="-75" dirty="0">
                <a:solidFill>
                  <a:srgbClr val="262324"/>
                </a:solidFill>
                <a:latin typeface="Calibri"/>
                <a:cs typeface="Calibri"/>
              </a:rPr>
              <a:t>ability,</a:t>
            </a:r>
            <a:r>
              <a:rPr sz="1200" b="1" spc="5" dirty="0">
                <a:solidFill>
                  <a:srgbClr val="262324"/>
                </a:solidFill>
                <a:latin typeface="Calibri"/>
                <a:cs typeface="Calibri"/>
              </a:rPr>
              <a:t> </a:t>
            </a:r>
            <a:r>
              <a:rPr sz="1050" spc="-60" dirty="0">
                <a:solidFill>
                  <a:srgbClr val="262324"/>
                </a:solidFill>
                <a:latin typeface="Calibri"/>
                <a:cs typeface="Calibri"/>
              </a:rPr>
              <a:t>and</a:t>
            </a:r>
            <a:r>
              <a:rPr sz="1050" spc="15" dirty="0">
                <a:solidFill>
                  <a:srgbClr val="262324"/>
                </a:solidFill>
                <a:latin typeface="Calibri"/>
                <a:cs typeface="Calibri"/>
              </a:rPr>
              <a:t> </a:t>
            </a:r>
            <a:r>
              <a:rPr sz="1200" b="1" dirty="0">
                <a:solidFill>
                  <a:srgbClr val="262324"/>
                </a:solidFill>
                <a:latin typeface="Calibri"/>
                <a:cs typeface="Calibri"/>
              </a:rPr>
              <a:t>skill</a:t>
            </a:r>
            <a:r>
              <a:rPr sz="1200" b="1" spc="20" dirty="0">
                <a:solidFill>
                  <a:srgbClr val="262324"/>
                </a:solidFill>
                <a:latin typeface="Calibri"/>
                <a:cs typeface="Calibri"/>
              </a:rPr>
              <a:t> </a:t>
            </a:r>
            <a:r>
              <a:rPr sz="1200" b="1" spc="-50" dirty="0">
                <a:solidFill>
                  <a:srgbClr val="262324"/>
                </a:solidFill>
                <a:latin typeface="Calibri"/>
                <a:cs typeface="Calibri"/>
              </a:rPr>
              <a:t>proficiency</a:t>
            </a:r>
            <a:r>
              <a:rPr sz="1200" b="1" spc="20" dirty="0">
                <a:solidFill>
                  <a:srgbClr val="262324"/>
                </a:solidFill>
                <a:latin typeface="Calibri"/>
                <a:cs typeface="Calibri"/>
              </a:rPr>
              <a:t> </a:t>
            </a:r>
            <a:r>
              <a:rPr sz="1050" spc="-60" dirty="0">
                <a:solidFill>
                  <a:srgbClr val="262324"/>
                </a:solidFill>
                <a:latin typeface="Calibri"/>
                <a:cs typeface="Calibri"/>
              </a:rPr>
              <a:t>match</a:t>
            </a:r>
            <a:r>
              <a:rPr sz="1050" spc="15" dirty="0">
                <a:solidFill>
                  <a:srgbClr val="262324"/>
                </a:solidFill>
                <a:latin typeface="Calibri"/>
                <a:cs typeface="Calibri"/>
              </a:rPr>
              <a:t> </a:t>
            </a:r>
            <a:r>
              <a:rPr sz="1050" spc="-20" dirty="0">
                <a:solidFill>
                  <a:srgbClr val="262324"/>
                </a:solidFill>
                <a:latin typeface="Calibri"/>
                <a:cs typeface="Calibri"/>
              </a:rPr>
              <a:t>activities, </a:t>
            </a:r>
            <a:r>
              <a:rPr sz="1050" dirty="0">
                <a:solidFill>
                  <a:srgbClr val="262324"/>
                </a:solidFill>
                <a:latin typeface="Calibri"/>
                <a:cs typeface="Calibri"/>
              </a:rPr>
              <a:t>areas,</a:t>
            </a:r>
            <a:r>
              <a:rPr sz="1050" spc="10" dirty="0">
                <a:solidFill>
                  <a:srgbClr val="262324"/>
                </a:solidFill>
                <a:latin typeface="Calibri"/>
                <a:cs typeface="Calibri"/>
              </a:rPr>
              <a:t> </a:t>
            </a:r>
            <a:r>
              <a:rPr sz="1050" dirty="0">
                <a:solidFill>
                  <a:srgbClr val="262324"/>
                </a:solidFill>
                <a:latin typeface="Calibri"/>
                <a:cs typeface="Calibri"/>
              </a:rPr>
              <a:t>and</a:t>
            </a:r>
            <a:r>
              <a:rPr sz="1050" spc="10" dirty="0">
                <a:solidFill>
                  <a:srgbClr val="262324"/>
                </a:solidFill>
                <a:latin typeface="Calibri"/>
                <a:cs typeface="Calibri"/>
              </a:rPr>
              <a:t> </a:t>
            </a:r>
            <a:r>
              <a:rPr sz="1050" spc="-60" dirty="0">
                <a:solidFill>
                  <a:srgbClr val="262324"/>
                </a:solidFill>
                <a:latin typeface="Calibri"/>
                <a:cs typeface="Calibri"/>
              </a:rPr>
              <a:t>equipment</a:t>
            </a:r>
            <a:r>
              <a:rPr sz="1050" spc="10" dirty="0">
                <a:solidFill>
                  <a:srgbClr val="262324"/>
                </a:solidFill>
                <a:latin typeface="Calibri"/>
                <a:cs typeface="Calibri"/>
              </a:rPr>
              <a:t> </a:t>
            </a:r>
            <a:r>
              <a:rPr sz="1050" dirty="0">
                <a:solidFill>
                  <a:srgbClr val="262324"/>
                </a:solidFill>
                <a:latin typeface="Calibri"/>
                <a:cs typeface="Calibri"/>
              </a:rPr>
              <a:t>to</a:t>
            </a:r>
            <a:r>
              <a:rPr sz="1050" spc="10" dirty="0">
                <a:solidFill>
                  <a:srgbClr val="262324"/>
                </a:solidFill>
                <a:latin typeface="Calibri"/>
                <a:cs typeface="Calibri"/>
              </a:rPr>
              <a:t> </a:t>
            </a:r>
            <a:r>
              <a:rPr sz="1050" spc="-30" dirty="0">
                <a:solidFill>
                  <a:srgbClr val="262324"/>
                </a:solidFill>
                <a:latin typeface="Calibri"/>
                <a:cs typeface="Calibri"/>
              </a:rPr>
              <a:t>abilities.</a:t>
            </a:r>
            <a:r>
              <a:rPr sz="1050" spc="5" dirty="0">
                <a:solidFill>
                  <a:srgbClr val="262324"/>
                </a:solidFill>
                <a:latin typeface="Calibri"/>
                <a:cs typeface="Calibri"/>
              </a:rPr>
              <a:t> </a:t>
            </a:r>
            <a:r>
              <a:rPr sz="1200" b="1" dirty="0">
                <a:solidFill>
                  <a:srgbClr val="262324"/>
                </a:solidFill>
                <a:latin typeface="Calibri"/>
                <a:cs typeface="Calibri"/>
              </a:rPr>
              <a:t>Safe</a:t>
            </a:r>
            <a:r>
              <a:rPr sz="1200" b="1" spc="10" dirty="0">
                <a:solidFill>
                  <a:srgbClr val="262324"/>
                </a:solidFill>
                <a:latin typeface="Calibri"/>
                <a:cs typeface="Calibri"/>
              </a:rPr>
              <a:t> </a:t>
            </a:r>
            <a:r>
              <a:rPr sz="1200" b="1" spc="-30" dirty="0">
                <a:solidFill>
                  <a:srgbClr val="262324"/>
                </a:solidFill>
                <a:latin typeface="Calibri"/>
                <a:cs typeface="Calibri"/>
              </a:rPr>
              <a:t>swimming</a:t>
            </a:r>
            <a:r>
              <a:rPr sz="1200" b="1" spc="10" dirty="0">
                <a:solidFill>
                  <a:srgbClr val="262324"/>
                </a:solidFill>
                <a:latin typeface="Calibri"/>
                <a:cs typeface="Calibri"/>
              </a:rPr>
              <a:t> </a:t>
            </a:r>
            <a:r>
              <a:rPr sz="1200" b="1" spc="-10" dirty="0">
                <a:solidFill>
                  <a:srgbClr val="262324"/>
                </a:solidFill>
                <a:latin typeface="Calibri"/>
                <a:cs typeface="Calibri"/>
              </a:rPr>
              <a:t>area, </a:t>
            </a:r>
            <a:r>
              <a:rPr sz="1200" b="1" spc="-70" dirty="0">
                <a:solidFill>
                  <a:srgbClr val="262324"/>
                </a:solidFill>
                <a:latin typeface="Calibri"/>
                <a:cs typeface="Calibri"/>
              </a:rPr>
              <a:t>equipment</a:t>
            </a:r>
            <a:r>
              <a:rPr sz="1050" spc="-70" dirty="0">
                <a:solidFill>
                  <a:srgbClr val="262324"/>
                </a:solidFill>
                <a:latin typeface="Calibri"/>
                <a:cs typeface="Calibri"/>
              </a:rPr>
              <a:t>,</a:t>
            </a:r>
            <a:r>
              <a:rPr sz="1050" spc="10" dirty="0">
                <a:solidFill>
                  <a:srgbClr val="262324"/>
                </a:solidFill>
                <a:latin typeface="Calibri"/>
                <a:cs typeface="Calibri"/>
              </a:rPr>
              <a:t> </a:t>
            </a:r>
            <a:r>
              <a:rPr sz="1050" spc="-25" dirty="0">
                <a:solidFill>
                  <a:srgbClr val="262324"/>
                </a:solidFill>
                <a:latin typeface="Calibri"/>
                <a:cs typeface="Calibri"/>
              </a:rPr>
              <a:t>including</a:t>
            </a:r>
            <a:r>
              <a:rPr sz="1050" dirty="0">
                <a:solidFill>
                  <a:srgbClr val="262324"/>
                </a:solidFill>
                <a:latin typeface="Calibri"/>
                <a:cs typeface="Calibri"/>
              </a:rPr>
              <a:t> life</a:t>
            </a:r>
            <a:r>
              <a:rPr sz="1050" spc="5" dirty="0">
                <a:solidFill>
                  <a:srgbClr val="262324"/>
                </a:solidFill>
                <a:latin typeface="Calibri"/>
                <a:cs typeface="Calibri"/>
              </a:rPr>
              <a:t> </a:t>
            </a:r>
            <a:r>
              <a:rPr sz="1050" spc="-10" dirty="0">
                <a:solidFill>
                  <a:srgbClr val="262324"/>
                </a:solidFill>
                <a:latin typeface="Calibri"/>
                <a:cs typeface="Calibri"/>
              </a:rPr>
              <a:t>jackets,</a:t>
            </a:r>
            <a:r>
              <a:rPr sz="1050" spc="5" dirty="0">
                <a:solidFill>
                  <a:srgbClr val="262324"/>
                </a:solidFill>
                <a:latin typeface="Calibri"/>
                <a:cs typeface="Calibri"/>
              </a:rPr>
              <a:t> </a:t>
            </a:r>
            <a:r>
              <a:rPr sz="1050" dirty="0">
                <a:solidFill>
                  <a:srgbClr val="262324"/>
                </a:solidFill>
                <a:latin typeface="Calibri"/>
                <a:cs typeface="Calibri"/>
              </a:rPr>
              <a:t>and</a:t>
            </a:r>
            <a:r>
              <a:rPr sz="1050" spc="10" dirty="0">
                <a:solidFill>
                  <a:srgbClr val="262324"/>
                </a:solidFill>
                <a:latin typeface="Calibri"/>
                <a:cs typeface="Calibri"/>
              </a:rPr>
              <a:t> </a:t>
            </a:r>
            <a:r>
              <a:rPr sz="1200" b="1" spc="-40" dirty="0">
                <a:solidFill>
                  <a:srgbClr val="262324"/>
                </a:solidFill>
                <a:latin typeface="Calibri"/>
                <a:cs typeface="Calibri"/>
              </a:rPr>
              <a:t>planning</a:t>
            </a:r>
            <a:r>
              <a:rPr sz="1200" b="1" spc="-30" dirty="0">
                <a:solidFill>
                  <a:srgbClr val="262324"/>
                </a:solidFill>
                <a:latin typeface="Calibri"/>
                <a:cs typeface="Calibri"/>
              </a:rPr>
              <a:t> </a:t>
            </a:r>
            <a:r>
              <a:rPr sz="1050" spc="-10" dirty="0">
                <a:solidFill>
                  <a:srgbClr val="262324"/>
                </a:solidFill>
                <a:latin typeface="Calibri"/>
                <a:cs typeface="Calibri"/>
              </a:rPr>
              <a:t>concern </a:t>
            </a:r>
            <a:r>
              <a:rPr sz="1050" spc="-25" dirty="0">
                <a:solidFill>
                  <a:srgbClr val="262324"/>
                </a:solidFill>
                <a:latin typeface="Calibri"/>
                <a:cs typeface="Calibri"/>
              </a:rPr>
              <a:t>safe </a:t>
            </a:r>
            <a:r>
              <a:rPr sz="1050" spc="-30" dirty="0">
                <a:solidFill>
                  <a:srgbClr val="262324"/>
                </a:solidFill>
                <a:latin typeface="Calibri"/>
                <a:cs typeface="Calibri"/>
              </a:rPr>
              <a:t>physical</a:t>
            </a:r>
            <a:r>
              <a:rPr sz="1050" spc="-25" dirty="0">
                <a:solidFill>
                  <a:srgbClr val="262324"/>
                </a:solidFill>
                <a:latin typeface="Calibri"/>
                <a:cs typeface="Calibri"/>
              </a:rPr>
              <a:t> </a:t>
            </a:r>
            <a:r>
              <a:rPr sz="1050" spc="-10" dirty="0">
                <a:solidFill>
                  <a:srgbClr val="262324"/>
                </a:solidFill>
                <a:latin typeface="Calibri"/>
                <a:cs typeface="Calibri"/>
              </a:rPr>
              <a:t>arrangements.</a:t>
            </a:r>
            <a:endParaRPr sz="1050">
              <a:latin typeface="Calibri"/>
              <a:cs typeface="Calibri"/>
            </a:endParaRPr>
          </a:p>
        </p:txBody>
      </p:sp>
      <p:sp>
        <p:nvSpPr>
          <p:cNvPr id="10" name="object 10"/>
          <p:cNvSpPr txBox="1"/>
          <p:nvPr/>
        </p:nvSpPr>
        <p:spPr>
          <a:xfrm>
            <a:off x="3987760" y="6503936"/>
            <a:ext cx="3053715" cy="1074420"/>
          </a:xfrm>
          <a:prstGeom prst="rect">
            <a:avLst/>
          </a:prstGeom>
        </p:spPr>
        <p:txBody>
          <a:bodyPr vert="horz" wrap="square" lIns="0" tIns="4445" rIns="0" bIns="0" rtlCol="0">
            <a:spAutoFit/>
          </a:bodyPr>
          <a:lstStyle/>
          <a:p>
            <a:pPr marL="12700" marR="5080" algn="just">
              <a:lnSpc>
                <a:spcPct val="105200"/>
              </a:lnSpc>
              <a:spcBef>
                <a:spcPts val="35"/>
              </a:spcBef>
            </a:pPr>
            <a:r>
              <a:rPr sz="1050" dirty="0">
                <a:solidFill>
                  <a:srgbClr val="262324"/>
                </a:solidFill>
                <a:latin typeface="Calibri"/>
                <a:cs typeface="Calibri"/>
              </a:rPr>
              <a:t>Each</a:t>
            </a:r>
            <a:r>
              <a:rPr sz="1050" spc="45" dirty="0">
                <a:solidFill>
                  <a:srgbClr val="262324"/>
                </a:solidFill>
                <a:latin typeface="Calibri"/>
                <a:cs typeface="Calibri"/>
              </a:rPr>
              <a:t> </a:t>
            </a:r>
            <a:r>
              <a:rPr sz="1050" dirty="0">
                <a:solidFill>
                  <a:srgbClr val="262324"/>
                </a:solidFill>
                <a:latin typeface="Calibri"/>
                <a:cs typeface="Calibri"/>
              </a:rPr>
              <a:t>plan</a:t>
            </a:r>
            <a:r>
              <a:rPr sz="1050" spc="45" dirty="0">
                <a:solidFill>
                  <a:srgbClr val="262324"/>
                </a:solidFill>
                <a:latin typeface="Calibri"/>
                <a:cs typeface="Calibri"/>
              </a:rPr>
              <a:t> </a:t>
            </a:r>
            <a:r>
              <a:rPr sz="1050" dirty="0">
                <a:solidFill>
                  <a:srgbClr val="262324"/>
                </a:solidFill>
                <a:latin typeface="Calibri"/>
                <a:cs typeface="Calibri"/>
              </a:rPr>
              <a:t>covers</a:t>
            </a:r>
            <a:r>
              <a:rPr sz="1050" spc="50" dirty="0">
                <a:solidFill>
                  <a:srgbClr val="262324"/>
                </a:solidFill>
                <a:latin typeface="Calibri"/>
                <a:cs typeface="Calibri"/>
              </a:rPr>
              <a:t> </a:t>
            </a:r>
            <a:r>
              <a:rPr sz="1050" spc="-25" dirty="0">
                <a:solidFill>
                  <a:srgbClr val="262324"/>
                </a:solidFill>
                <a:latin typeface="Calibri"/>
                <a:cs typeface="Calibri"/>
              </a:rPr>
              <a:t>preparation,</a:t>
            </a:r>
            <a:r>
              <a:rPr sz="1050" spc="45" dirty="0">
                <a:solidFill>
                  <a:srgbClr val="262324"/>
                </a:solidFill>
                <a:latin typeface="Calibri"/>
                <a:cs typeface="Calibri"/>
              </a:rPr>
              <a:t> </a:t>
            </a:r>
            <a:r>
              <a:rPr sz="1050" dirty="0">
                <a:solidFill>
                  <a:srgbClr val="262324"/>
                </a:solidFill>
                <a:latin typeface="Calibri"/>
                <a:cs typeface="Calibri"/>
              </a:rPr>
              <a:t>including</a:t>
            </a:r>
            <a:r>
              <a:rPr sz="1050" spc="45" dirty="0">
                <a:solidFill>
                  <a:srgbClr val="262324"/>
                </a:solidFill>
                <a:latin typeface="Calibri"/>
                <a:cs typeface="Calibri"/>
              </a:rPr>
              <a:t> </a:t>
            </a:r>
            <a:r>
              <a:rPr sz="1050" spc="-10" dirty="0">
                <a:solidFill>
                  <a:srgbClr val="262324"/>
                </a:solidFill>
                <a:latin typeface="Calibri"/>
                <a:cs typeface="Calibri"/>
              </a:rPr>
              <a:t>recognition</a:t>
            </a:r>
            <a:r>
              <a:rPr sz="1050" spc="50" dirty="0">
                <a:solidFill>
                  <a:srgbClr val="262324"/>
                </a:solidFill>
                <a:latin typeface="Calibri"/>
                <a:cs typeface="Calibri"/>
              </a:rPr>
              <a:t> </a:t>
            </a:r>
            <a:r>
              <a:rPr sz="1050" spc="-25" dirty="0">
                <a:solidFill>
                  <a:srgbClr val="262324"/>
                </a:solidFill>
                <a:latin typeface="Calibri"/>
                <a:cs typeface="Calibri"/>
              </a:rPr>
              <a:t>and </a:t>
            </a:r>
            <a:r>
              <a:rPr sz="1050" spc="-20" dirty="0">
                <a:solidFill>
                  <a:srgbClr val="262324"/>
                </a:solidFill>
                <a:latin typeface="Calibri"/>
                <a:cs typeface="Calibri"/>
              </a:rPr>
              <a:t>response,</a:t>
            </a:r>
            <a:r>
              <a:rPr sz="1050" spc="-15" dirty="0">
                <a:solidFill>
                  <a:srgbClr val="262324"/>
                </a:solidFill>
                <a:latin typeface="Calibri"/>
                <a:cs typeface="Calibri"/>
              </a:rPr>
              <a:t> </a:t>
            </a:r>
            <a:r>
              <a:rPr sz="1050" spc="-20" dirty="0">
                <a:solidFill>
                  <a:srgbClr val="262324"/>
                </a:solidFill>
                <a:latin typeface="Calibri"/>
                <a:cs typeface="Calibri"/>
              </a:rPr>
              <a:t>should</a:t>
            </a:r>
            <a:r>
              <a:rPr sz="1050" spc="-10" dirty="0">
                <a:solidFill>
                  <a:srgbClr val="262324"/>
                </a:solidFill>
                <a:latin typeface="Calibri"/>
                <a:cs typeface="Calibri"/>
              </a:rPr>
              <a:t> </a:t>
            </a:r>
            <a:r>
              <a:rPr sz="1050" dirty="0">
                <a:solidFill>
                  <a:srgbClr val="262324"/>
                </a:solidFill>
                <a:latin typeface="Calibri"/>
                <a:cs typeface="Calibri"/>
              </a:rPr>
              <a:t>an</a:t>
            </a:r>
            <a:r>
              <a:rPr sz="1050" spc="-5" dirty="0">
                <a:solidFill>
                  <a:srgbClr val="262324"/>
                </a:solidFill>
                <a:latin typeface="Calibri"/>
                <a:cs typeface="Calibri"/>
              </a:rPr>
              <a:t> </a:t>
            </a:r>
            <a:r>
              <a:rPr sz="1050" dirty="0">
                <a:solidFill>
                  <a:srgbClr val="262324"/>
                </a:solidFill>
                <a:latin typeface="Calibri"/>
                <a:cs typeface="Calibri"/>
              </a:rPr>
              <a:t>accident</a:t>
            </a:r>
            <a:r>
              <a:rPr sz="1050" spc="-5" dirty="0">
                <a:solidFill>
                  <a:srgbClr val="262324"/>
                </a:solidFill>
                <a:latin typeface="Calibri"/>
                <a:cs typeface="Calibri"/>
              </a:rPr>
              <a:t> </a:t>
            </a:r>
            <a:r>
              <a:rPr sz="1050" spc="-10" dirty="0">
                <a:solidFill>
                  <a:srgbClr val="262324"/>
                </a:solidFill>
                <a:latin typeface="Calibri"/>
                <a:cs typeface="Calibri"/>
              </a:rPr>
              <a:t>occur. </a:t>
            </a:r>
            <a:r>
              <a:rPr sz="1050" dirty="0">
                <a:solidFill>
                  <a:srgbClr val="262324"/>
                </a:solidFill>
                <a:latin typeface="Calibri"/>
                <a:cs typeface="Calibri"/>
              </a:rPr>
              <a:t>The</a:t>
            </a:r>
            <a:r>
              <a:rPr sz="1050" spc="-5" dirty="0">
                <a:solidFill>
                  <a:srgbClr val="262324"/>
                </a:solidFill>
                <a:latin typeface="Calibri"/>
                <a:cs typeface="Calibri"/>
              </a:rPr>
              <a:t> </a:t>
            </a:r>
            <a:r>
              <a:rPr sz="1200" b="1" spc="-65" dirty="0">
                <a:solidFill>
                  <a:srgbClr val="262324"/>
                </a:solidFill>
                <a:latin typeface="Calibri"/>
                <a:cs typeface="Calibri"/>
              </a:rPr>
              <a:t>buddy</a:t>
            </a:r>
            <a:r>
              <a:rPr sz="1200" b="1" spc="-5" dirty="0">
                <a:solidFill>
                  <a:srgbClr val="262324"/>
                </a:solidFill>
                <a:latin typeface="Calibri"/>
                <a:cs typeface="Calibri"/>
              </a:rPr>
              <a:t> </a:t>
            </a:r>
            <a:r>
              <a:rPr sz="1200" b="1" spc="-10" dirty="0">
                <a:solidFill>
                  <a:srgbClr val="262324"/>
                </a:solidFill>
                <a:latin typeface="Calibri"/>
                <a:cs typeface="Calibri"/>
              </a:rPr>
              <a:t>system, </a:t>
            </a:r>
            <a:r>
              <a:rPr sz="1200" b="1" spc="-25" dirty="0">
                <a:solidFill>
                  <a:srgbClr val="262324"/>
                </a:solidFill>
                <a:latin typeface="Calibri"/>
                <a:cs typeface="Calibri"/>
              </a:rPr>
              <a:t>lookouts</a:t>
            </a:r>
            <a:r>
              <a:rPr sz="1050" spc="-25" dirty="0">
                <a:solidFill>
                  <a:srgbClr val="262324"/>
                </a:solidFill>
                <a:latin typeface="Calibri"/>
                <a:cs typeface="Calibri"/>
              </a:rPr>
              <a:t>,</a:t>
            </a:r>
            <a:r>
              <a:rPr sz="1050" spc="20" dirty="0">
                <a:solidFill>
                  <a:srgbClr val="262324"/>
                </a:solidFill>
                <a:latin typeface="Calibri"/>
                <a:cs typeface="Calibri"/>
              </a:rPr>
              <a:t> </a:t>
            </a:r>
            <a:r>
              <a:rPr sz="1050" dirty="0">
                <a:solidFill>
                  <a:srgbClr val="262324"/>
                </a:solidFill>
                <a:latin typeface="Calibri"/>
                <a:cs typeface="Calibri"/>
              </a:rPr>
              <a:t>and</a:t>
            </a:r>
            <a:r>
              <a:rPr sz="1050" spc="20" dirty="0">
                <a:solidFill>
                  <a:srgbClr val="262324"/>
                </a:solidFill>
                <a:latin typeface="Calibri"/>
                <a:cs typeface="Calibri"/>
              </a:rPr>
              <a:t> </a:t>
            </a:r>
            <a:r>
              <a:rPr sz="1200" b="1" dirty="0">
                <a:solidFill>
                  <a:srgbClr val="262324"/>
                </a:solidFill>
                <a:latin typeface="Calibri"/>
                <a:cs typeface="Calibri"/>
              </a:rPr>
              <a:t>response</a:t>
            </a:r>
            <a:r>
              <a:rPr sz="1200" b="1" spc="30" dirty="0">
                <a:solidFill>
                  <a:srgbClr val="262324"/>
                </a:solidFill>
                <a:latin typeface="Calibri"/>
                <a:cs typeface="Calibri"/>
              </a:rPr>
              <a:t> </a:t>
            </a:r>
            <a:r>
              <a:rPr sz="1200" b="1" spc="-20" dirty="0">
                <a:solidFill>
                  <a:srgbClr val="262324"/>
                </a:solidFill>
                <a:latin typeface="Calibri"/>
                <a:cs typeface="Calibri"/>
              </a:rPr>
              <a:t>personnel</a:t>
            </a:r>
            <a:r>
              <a:rPr sz="1200" b="1" spc="-10" dirty="0">
                <a:solidFill>
                  <a:srgbClr val="262324"/>
                </a:solidFill>
                <a:latin typeface="Calibri"/>
                <a:cs typeface="Calibri"/>
              </a:rPr>
              <a:t> </a:t>
            </a:r>
            <a:r>
              <a:rPr sz="1050" spc="-10" dirty="0">
                <a:solidFill>
                  <a:srgbClr val="262324"/>
                </a:solidFill>
                <a:latin typeface="Calibri"/>
                <a:cs typeface="Calibri"/>
              </a:rPr>
              <a:t>provide</a:t>
            </a:r>
            <a:r>
              <a:rPr sz="1050" spc="20" dirty="0">
                <a:solidFill>
                  <a:srgbClr val="262324"/>
                </a:solidFill>
                <a:latin typeface="Calibri"/>
                <a:cs typeface="Calibri"/>
              </a:rPr>
              <a:t> </a:t>
            </a:r>
            <a:r>
              <a:rPr sz="1050" dirty="0">
                <a:solidFill>
                  <a:srgbClr val="262324"/>
                </a:solidFill>
                <a:latin typeface="Calibri"/>
                <a:cs typeface="Calibri"/>
              </a:rPr>
              <a:t>eyes</a:t>
            </a:r>
            <a:r>
              <a:rPr sz="1050" spc="25" dirty="0">
                <a:solidFill>
                  <a:srgbClr val="262324"/>
                </a:solidFill>
                <a:latin typeface="Calibri"/>
                <a:cs typeface="Calibri"/>
              </a:rPr>
              <a:t> </a:t>
            </a:r>
            <a:r>
              <a:rPr sz="1050" spc="-25" dirty="0">
                <a:solidFill>
                  <a:srgbClr val="262324"/>
                </a:solidFill>
                <a:latin typeface="Calibri"/>
                <a:cs typeface="Calibri"/>
              </a:rPr>
              <a:t>and </a:t>
            </a:r>
            <a:r>
              <a:rPr sz="1050" dirty="0">
                <a:solidFill>
                  <a:srgbClr val="262324"/>
                </a:solidFill>
                <a:latin typeface="Calibri"/>
                <a:cs typeface="Calibri"/>
              </a:rPr>
              <a:t>ears</a:t>
            </a:r>
            <a:r>
              <a:rPr sz="1050" spc="-10" dirty="0">
                <a:solidFill>
                  <a:srgbClr val="262324"/>
                </a:solidFill>
                <a:latin typeface="Calibri"/>
                <a:cs typeface="Calibri"/>
              </a:rPr>
              <a:t> </a:t>
            </a:r>
            <a:r>
              <a:rPr sz="1050" spc="-25" dirty="0">
                <a:solidFill>
                  <a:srgbClr val="262324"/>
                </a:solidFill>
                <a:latin typeface="Calibri"/>
                <a:cs typeface="Calibri"/>
              </a:rPr>
              <a:t>alert</a:t>
            </a:r>
            <a:r>
              <a:rPr sz="1050" spc="-10" dirty="0">
                <a:solidFill>
                  <a:srgbClr val="262324"/>
                </a:solidFill>
                <a:latin typeface="Calibri"/>
                <a:cs typeface="Calibri"/>
              </a:rPr>
              <a:t> </a:t>
            </a:r>
            <a:r>
              <a:rPr sz="1050" spc="-45" dirty="0">
                <a:solidFill>
                  <a:srgbClr val="262324"/>
                </a:solidFill>
                <a:latin typeface="Calibri"/>
                <a:cs typeface="Calibri"/>
              </a:rPr>
              <a:t>for</a:t>
            </a:r>
            <a:r>
              <a:rPr sz="1050" spc="-10" dirty="0">
                <a:solidFill>
                  <a:srgbClr val="262324"/>
                </a:solidFill>
                <a:latin typeface="Calibri"/>
                <a:cs typeface="Calibri"/>
              </a:rPr>
              <a:t> </a:t>
            </a:r>
            <a:r>
              <a:rPr sz="1050" spc="-40" dirty="0">
                <a:solidFill>
                  <a:srgbClr val="262324"/>
                </a:solidFill>
                <a:latin typeface="Calibri"/>
                <a:cs typeface="Calibri"/>
              </a:rPr>
              <a:t>trouble</a:t>
            </a:r>
            <a:r>
              <a:rPr sz="1050" spc="-5" dirty="0">
                <a:solidFill>
                  <a:srgbClr val="262324"/>
                </a:solidFill>
                <a:latin typeface="Calibri"/>
                <a:cs typeface="Calibri"/>
              </a:rPr>
              <a:t> </a:t>
            </a:r>
            <a:r>
              <a:rPr sz="1050" spc="-20" dirty="0">
                <a:solidFill>
                  <a:srgbClr val="262324"/>
                </a:solidFill>
                <a:latin typeface="Calibri"/>
                <a:cs typeface="Calibri"/>
              </a:rPr>
              <a:t>and</a:t>
            </a:r>
            <a:r>
              <a:rPr sz="1050" spc="-10" dirty="0">
                <a:solidFill>
                  <a:srgbClr val="262324"/>
                </a:solidFill>
                <a:latin typeface="Calibri"/>
                <a:cs typeface="Calibri"/>
              </a:rPr>
              <a:t> </a:t>
            </a:r>
            <a:r>
              <a:rPr sz="1050" spc="-20" dirty="0">
                <a:solidFill>
                  <a:srgbClr val="262324"/>
                </a:solidFill>
                <a:latin typeface="Calibri"/>
                <a:cs typeface="Calibri"/>
              </a:rPr>
              <a:t>ensure</a:t>
            </a:r>
            <a:r>
              <a:rPr sz="1050" spc="-10" dirty="0">
                <a:solidFill>
                  <a:srgbClr val="262324"/>
                </a:solidFill>
                <a:latin typeface="Calibri"/>
                <a:cs typeface="Calibri"/>
              </a:rPr>
              <a:t> </a:t>
            </a:r>
            <a:r>
              <a:rPr sz="1050" spc="-50" dirty="0">
                <a:solidFill>
                  <a:srgbClr val="262324"/>
                </a:solidFill>
                <a:latin typeface="Calibri"/>
                <a:cs typeface="Calibri"/>
              </a:rPr>
              <a:t>that</a:t>
            </a:r>
            <a:r>
              <a:rPr sz="1050" spc="-10" dirty="0">
                <a:solidFill>
                  <a:srgbClr val="262324"/>
                </a:solidFill>
                <a:latin typeface="Calibri"/>
                <a:cs typeface="Calibri"/>
              </a:rPr>
              <a:t> </a:t>
            </a:r>
            <a:r>
              <a:rPr sz="1050" spc="-35" dirty="0">
                <a:solidFill>
                  <a:srgbClr val="262324"/>
                </a:solidFill>
                <a:latin typeface="Calibri"/>
                <a:cs typeface="Calibri"/>
              </a:rPr>
              <a:t>someone</a:t>
            </a:r>
            <a:r>
              <a:rPr sz="1050" spc="-5" dirty="0">
                <a:solidFill>
                  <a:srgbClr val="262324"/>
                </a:solidFill>
                <a:latin typeface="Calibri"/>
                <a:cs typeface="Calibri"/>
              </a:rPr>
              <a:t> </a:t>
            </a:r>
            <a:r>
              <a:rPr sz="1050" dirty="0">
                <a:solidFill>
                  <a:srgbClr val="262324"/>
                </a:solidFill>
                <a:latin typeface="Calibri"/>
                <a:cs typeface="Calibri"/>
              </a:rPr>
              <a:t>is</a:t>
            </a:r>
            <a:r>
              <a:rPr sz="1050" spc="-10" dirty="0">
                <a:solidFill>
                  <a:srgbClr val="262324"/>
                </a:solidFill>
                <a:latin typeface="Calibri"/>
                <a:cs typeface="Calibri"/>
              </a:rPr>
              <a:t> available </a:t>
            </a:r>
            <a:r>
              <a:rPr sz="1050" spc="-60" dirty="0">
                <a:solidFill>
                  <a:srgbClr val="262324"/>
                </a:solidFill>
                <a:latin typeface="Calibri"/>
                <a:cs typeface="Calibri"/>
              </a:rPr>
              <a:t>to</a:t>
            </a:r>
            <a:r>
              <a:rPr sz="1050" dirty="0">
                <a:solidFill>
                  <a:srgbClr val="262324"/>
                </a:solidFill>
                <a:latin typeface="Calibri"/>
                <a:cs typeface="Calibri"/>
              </a:rPr>
              <a:t> </a:t>
            </a:r>
            <a:r>
              <a:rPr sz="1050" spc="-30" dirty="0">
                <a:solidFill>
                  <a:srgbClr val="262324"/>
                </a:solidFill>
                <a:latin typeface="Calibri"/>
                <a:cs typeface="Calibri"/>
              </a:rPr>
              <a:t>provide </a:t>
            </a:r>
            <a:r>
              <a:rPr sz="1050" dirty="0">
                <a:solidFill>
                  <a:srgbClr val="262324"/>
                </a:solidFill>
                <a:latin typeface="Calibri"/>
                <a:cs typeface="Calibri"/>
              </a:rPr>
              <a:t>safe</a:t>
            </a:r>
            <a:r>
              <a:rPr sz="1050" spc="-25" dirty="0">
                <a:solidFill>
                  <a:srgbClr val="262324"/>
                </a:solidFill>
                <a:latin typeface="Calibri"/>
                <a:cs typeface="Calibri"/>
              </a:rPr>
              <a:t> </a:t>
            </a:r>
            <a:r>
              <a:rPr sz="1050" spc="-10" dirty="0">
                <a:solidFill>
                  <a:srgbClr val="262324"/>
                </a:solidFill>
                <a:latin typeface="Calibri"/>
                <a:cs typeface="Calibri"/>
              </a:rPr>
              <a:t>and</a:t>
            </a:r>
            <a:r>
              <a:rPr sz="1050" spc="-15" dirty="0">
                <a:solidFill>
                  <a:srgbClr val="262324"/>
                </a:solidFill>
                <a:latin typeface="Calibri"/>
                <a:cs typeface="Calibri"/>
              </a:rPr>
              <a:t> </a:t>
            </a:r>
            <a:r>
              <a:rPr sz="1050" spc="-25" dirty="0">
                <a:solidFill>
                  <a:srgbClr val="262324"/>
                </a:solidFill>
                <a:latin typeface="Calibri"/>
                <a:cs typeface="Calibri"/>
              </a:rPr>
              <a:t>effective</a:t>
            </a:r>
            <a:r>
              <a:rPr sz="1050" spc="-15" dirty="0">
                <a:solidFill>
                  <a:srgbClr val="262324"/>
                </a:solidFill>
                <a:latin typeface="Calibri"/>
                <a:cs typeface="Calibri"/>
              </a:rPr>
              <a:t> </a:t>
            </a:r>
            <a:r>
              <a:rPr sz="1050" dirty="0">
                <a:solidFill>
                  <a:srgbClr val="262324"/>
                </a:solidFill>
                <a:latin typeface="Calibri"/>
                <a:cs typeface="Calibri"/>
              </a:rPr>
              <a:t>assistance.</a:t>
            </a:r>
            <a:r>
              <a:rPr sz="1050" spc="-20" dirty="0">
                <a:solidFill>
                  <a:srgbClr val="262324"/>
                </a:solidFill>
                <a:latin typeface="Calibri"/>
                <a:cs typeface="Calibri"/>
              </a:rPr>
              <a:t> They</a:t>
            </a:r>
            <a:r>
              <a:rPr sz="1050" spc="-15" dirty="0">
                <a:solidFill>
                  <a:srgbClr val="262324"/>
                </a:solidFill>
                <a:latin typeface="Calibri"/>
                <a:cs typeface="Calibri"/>
              </a:rPr>
              <a:t> </a:t>
            </a:r>
            <a:r>
              <a:rPr sz="1050" dirty="0">
                <a:solidFill>
                  <a:srgbClr val="262324"/>
                </a:solidFill>
                <a:latin typeface="Calibri"/>
                <a:cs typeface="Calibri"/>
              </a:rPr>
              <a:t>are</a:t>
            </a:r>
            <a:r>
              <a:rPr sz="1050" spc="-15" dirty="0">
                <a:solidFill>
                  <a:srgbClr val="262324"/>
                </a:solidFill>
                <a:latin typeface="Calibri"/>
                <a:cs typeface="Calibri"/>
              </a:rPr>
              <a:t> </a:t>
            </a:r>
            <a:r>
              <a:rPr sz="1050" spc="-10" dirty="0">
                <a:solidFill>
                  <a:srgbClr val="262324"/>
                </a:solidFill>
                <a:latin typeface="Calibri"/>
                <a:cs typeface="Calibri"/>
              </a:rPr>
              <a:t>integral </a:t>
            </a:r>
            <a:r>
              <a:rPr sz="1050" spc="-20" dirty="0">
                <a:solidFill>
                  <a:srgbClr val="262324"/>
                </a:solidFill>
                <a:latin typeface="Calibri"/>
                <a:cs typeface="Calibri"/>
              </a:rPr>
              <a:t>parts</a:t>
            </a:r>
            <a:r>
              <a:rPr sz="1050" spc="-10" dirty="0">
                <a:solidFill>
                  <a:srgbClr val="262324"/>
                </a:solidFill>
                <a:latin typeface="Calibri"/>
                <a:cs typeface="Calibri"/>
              </a:rPr>
              <a:t> </a:t>
            </a:r>
            <a:r>
              <a:rPr sz="1050" spc="-40" dirty="0">
                <a:solidFill>
                  <a:srgbClr val="262324"/>
                </a:solidFill>
                <a:latin typeface="Calibri"/>
                <a:cs typeface="Calibri"/>
              </a:rPr>
              <a:t>of</a:t>
            </a:r>
            <a:r>
              <a:rPr sz="1050" spc="-5" dirty="0">
                <a:solidFill>
                  <a:srgbClr val="262324"/>
                </a:solidFill>
                <a:latin typeface="Calibri"/>
                <a:cs typeface="Calibri"/>
              </a:rPr>
              <a:t> </a:t>
            </a:r>
            <a:r>
              <a:rPr sz="1050" spc="-25" dirty="0">
                <a:solidFill>
                  <a:srgbClr val="262324"/>
                </a:solidFill>
                <a:latin typeface="Calibri"/>
                <a:cs typeface="Calibri"/>
              </a:rPr>
              <a:t>emergency</a:t>
            </a:r>
            <a:r>
              <a:rPr sz="1050" spc="-5" dirty="0">
                <a:solidFill>
                  <a:srgbClr val="262324"/>
                </a:solidFill>
                <a:latin typeface="Calibri"/>
                <a:cs typeface="Calibri"/>
              </a:rPr>
              <a:t> </a:t>
            </a:r>
            <a:r>
              <a:rPr sz="1050" spc="-20" dirty="0">
                <a:solidFill>
                  <a:srgbClr val="262324"/>
                </a:solidFill>
                <a:latin typeface="Calibri"/>
                <a:cs typeface="Calibri"/>
              </a:rPr>
              <a:t>action</a:t>
            </a:r>
            <a:r>
              <a:rPr sz="1050" spc="-5" dirty="0">
                <a:solidFill>
                  <a:srgbClr val="262324"/>
                </a:solidFill>
                <a:latin typeface="Calibri"/>
                <a:cs typeface="Calibri"/>
              </a:rPr>
              <a:t> </a:t>
            </a:r>
            <a:r>
              <a:rPr sz="1050" spc="-10" dirty="0">
                <a:solidFill>
                  <a:srgbClr val="262324"/>
                </a:solidFill>
                <a:latin typeface="Calibri"/>
                <a:cs typeface="Calibri"/>
              </a:rPr>
              <a:t>plans.</a:t>
            </a:r>
            <a:endParaRPr sz="1050">
              <a:latin typeface="Calibri"/>
              <a:cs typeface="Calibri"/>
            </a:endParaRPr>
          </a:p>
        </p:txBody>
      </p:sp>
      <p:sp>
        <p:nvSpPr>
          <p:cNvPr id="11" name="object 11"/>
          <p:cNvSpPr txBox="1"/>
          <p:nvPr/>
        </p:nvSpPr>
        <p:spPr>
          <a:xfrm>
            <a:off x="3987867" y="7735792"/>
            <a:ext cx="3054985" cy="1625600"/>
          </a:xfrm>
          <a:prstGeom prst="rect">
            <a:avLst/>
          </a:prstGeom>
        </p:spPr>
        <p:txBody>
          <a:bodyPr vert="horz" wrap="square" lIns="0" tIns="12700" rIns="0" bIns="0" rtlCol="0">
            <a:spAutoFit/>
          </a:bodyPr>
          <a:lstStyle/>
          <a:p>
            <a:pPr marL="12700" marR="5080" algn="just">
              <a:lnSpc>
                <a:spcPct val="111100"/>
              </a:lnSpc>
              <a:spcBef>
                <a:spcPts val="100"/>
              </a:spcBef>
            </a:pPr>
            <a:r>
              <a:rPr sz="1050" dirty="0">
                <a:solidFill>
                  <a:srgbClr val="262324"/>
                </a:solidFill>
                <a:latin typeface="Calibri"/>
                <a:cs typeface="Calibri"/>
              </a:rPr>
              <a:t>Safe Swim Defense and Safety </a:t>
            </a:r>
            <a:r>
              <a:rPr sz="1050" spc="-10" dirty="0">
                <a:solidFill>
                  <a:srgbClr val="262324"/>
                </a:solidFill>
                <a:latin typeface="Calibri"/>
                <a:cs typeface="Calibri"/>
              </a:rPr>
              <a:t>Afloat</a:t>
            </a:r>
            <a:r>
              <a:rPr sz="1050" dirty="0">
                <a:solidFill>
                  <a:srgbClr val="262324"/>
                </a:solidFill>
                <a:latin typeface="Calibri"/>
                <a:cs typeface="Calibri"/>
              </a:rPr>
              <a:t> are </a:t>
            </a:r>
            <a:r>
              <a:rPr sz="1050" spc="-20" dirty="0">
                <a:solidFill>
                  <a:srgbClr val="262324"/>
                </a:solidFill>
                <a:latin typeface="Calibri"/>
                <a:cs typeface="Calibri"/>
              </a:rPr>
              <a:t>the</a:t>
            </a:r>
            <a:r>
              <a:rPr sz="1050" dirty="0">
                <a:solidFill>
                  <a:srgbClr val="262324"/>
                </a:solidFill>
                <a:latin typeface="Calibri"/>
                <a:cs typeface="Calibri"/>
              </a:rPr>
              <a:t> </a:t>
            </a:r>
            <a:r>
              <a:rPr sz="1050" spc="-10" dirty="0">
                <a:solidFill>
                  <a:srgbClr val="262324"/>
                </a:solidFill>
                <a:latin typeface="Calibri"/>
                <a:cs typeface="Calibri"/>
              </a:rPr>
              <a:t>backbones </a:t>
            </a:r>
            <a:r>
              <a:rPr sz="1050" dirty="0">
                <a:solidFill>
                  <a:srgbClr val="262324"/>
                </a:solidFill>
                <a:latin typeface="Calibri"/>
                <a:cs typeface="Calibri"/>
              </a:rPr>
              <a:t>of</a:t>
            </a:r>
            <a:r>
              <a:rPr sz="1050" spc="-25" dirty="0">
                <a:solidFill>
                  <a:srgbClr val="262324"/>
                </a:solidFill>
                <a:latin typeface="Calibri"/>
                <a:cs typeface="Calibri"/>
              </a:rPr>
              <a:t> </a:t>
            </a:r>
            <a:r>
              <a:rPr sz="1050" dirty="0">
                <a:solidFill>
                  <a:srgbClr val="262324"/>
                </a:solidFill>
                <a:latin typeface="Calibri"/>
                <a:cs typeface="Calibri"/>
              </a:rPr>
              <a:t>safe</a:t>
            </a:r>
            <a:r>
              <a:rPr sz="1050" spc="-20" dirty="0">
                <a:solidFill>
                  <a:srgbClr val="262324"/>
                </a:solidFill>
                <a:latin typeface="Calibri"/>
                <a:cs typeface="Calibri"/>
              </a:rPr>
              <a:t> unit</a:t>
            </a:r>
            <a:r>
              <a:rPr sz="1050" spc="-25" dirty="0">
                <a:solidFill>
                  <a:srgbClr val="262324"/>
                </a:solidFill>
                <a:latin typeface="Calibri"/>
                <a:cs typeface="Calibri"/>
              </a:rPr>
              <a:t> </a:t>
            </a:r>
            <a:r>
              <a:rPr sz="1050" spc="-10" dirty="0">
                <a:solidFill>
                  <a:srgbClr val="262324"/>
                </a:solidFill>
                <a:latin typeface="Calibri"/>
                <a:cs typeface="Calibri"/>
              </a:rPr>
              <a:t>swimming</a:t>
            </a:r>
            <a:r>
              <a:rPr sz="1050" spc="-20" dirty="0">
                <a:solidFill>
                  <a:srgbClr val="262324"/>
                </a:solidFill>
                <a:latin typeface="Calibri"/>
                <a:cs typeface="Calibri"/>
              </a:rPr>
              <a:t> </a:t>
            </a:r>
            <a:r>
              <a:rPr sz="1050" dirty="0">
                <a:solidFill>
                  <a:srgbClr val="262324"/>
                </a:solidFill>
                <a:latin typeface="Calibri"/>
                <a:cs typeface="Calibri"/>
              </a:rPr>
              <a:t>and</a:t>
            </a:r>
            <a:r>
              <a:rPr sz="1050" spc="-20" dirty="0">
                <a:solidFill>
                  <a:srgbClr val="262324"/>
                </a:solidFill>
                <a:latin typeface="Calibri"/>
                <a:cs typeface="Calibri"/>
              </a:rPr>
              <a:t> </a:t>
            </a:r>
            <a:r>
              <a:rPr sz="1050" spc="-10" dirty="0">
                <a:solidFill>
                  <a:srgbClr val="262324"/>
                </a:solidFill>
                <a:latin typeface="Calibri"/>
                <a:cs typeface="Calibri"/>
              </a:rPr>
              <a:t>boating</a:t>
            </a:r>
            <a:r>
              <a:rPr sz="1050" spc="-25" dirty="0">
                <a:solidFill>
                  <a:srgbClr val="262324"/>
                </a:solidFill>
                <a:latin typeface="Calibri"/>
                <a:cs typeface="Calibri"/>
              </a:rPr>
              <a:t> </a:t>
            </a:r>
            <a:r>
              <a:rPr sz="1050" dirty="0">
                <a:solidFill>
                  <a:srgbClr val="262324"/>
                </a:solidFill>
                <a:latin typeface="Calibri"/>
                <a:cs typeface="Calibri"/>
              </a:rPr>
              <a:t>activities.</a:t>
            </a:r>
            <a:r>
              <a:rPr sz="1050" spc="-20" dirty="0">
                <a:solidFill>
                  <a:srgbClr val="262324"/>
                </a:solidFill>
                <a:latin typeface="Calibri"/>
                <a:cs typeface="Calibri"/>
              </a:rPr>
              <a:t> </a:t>
            </a:r>
            <a:r>
              <a:rPr sz="1050" dirty="0">
                <a:solidFill>
                  <a:srgbClr val="262324"/>
                </a:solidFill>
                <a:latin typeface="Calibri"/>
                <a:cs typeface="Calibri"/>
              </a:rPr>
              <a:t>They</a:t>
            </a:r>
            <a:r>
              <a:rPr sz="1050" spc="-25" dirty="0">
                <a:solidFill>
                  <a:srgbClr val="262324"/>
                </a:solidFill>
                <a:latin typeface="Calibri"/>
                <a:cs typeface="Calibri"/>
              </a:rPr>
              <a:t> </a:t>
            </a:r>
            <a:r>
              <a:rPr sz="1050" spc="-10" dirty="0">
                <a:solidFill>
                  <a:srgbClr val="262324"/>
                </a:solidFill>
                <a:latin typeface="Calibri"/>
                <a:cs typeface="Calibri"/>
              </a:rPr>
              <a:t>define </a:t>
            </a:r>
            <a:r>
              <a:rPr sz="1050" dirty="0">
                <a:solidFill>
                  <a:srgbClr val="262324"/>
                </a:solidFill>
                <a:latin typeface="Calibri"/>
                <a:cs typeface="Calibri"/>
              </a:rPr>
              <a:t>standard</a:t>
            </a:r>
            <a:r>
              <a:rPr sz="1050" spc="225" dirty="0">
                <a:solidFill>
                  <a:srgbClr val="262324"/>
                </a:solidFill>
                <a:latin typeface="Calibri"/>
                <a:cs typeface="Calibri"/>
              </a:rPr>
              <a:t> </a:t>
            </a:r>
            <a:r>
              <a:rPr sz="1050" dirty="0">
                <a:solidFill>
                  <a:srgbClr val="262324"/>
                </a:solidFill>
                <a:latin typeface="Calibri"/>
                <a:cs typeface="Calibri"/>
              </a:rPr>
              <a:t>operating</a:t>
            </a:r>
            <a:r>
              <a:rPr sz="1050" spc="225" dirty="0">
                <a:solidFill>
                  <a:srgbClr val="262324"/>
                </a:solidFill>
                <a:latin typeface="Calibri"/>
                <a:cs typeface="Calibri"/>
              </a:rPr>
              <a:t> </a:t>
            </a:r>
            <a:r>
              <a:rPr sz="1050" dirty="0">
                <a:solidFill>
                  <a:srgbClr val="262324"/>
                </a:solidFill>
                <a:latin typeface="Calibri"/>
                <a:cs typeface="Calibri"/>
              </a:rPr>
              <a:t>procedures</a:t>
            </a:r>
            <a:r>
              <a:rPr sz="1050" spc="229" dirty="0">
                <a:solidFill>
                  <a:srgbClr val="262324"/>
                </a:solidFill>
                <a:latin typeface="Calibri"/>
                <a:cs typeface="Calibri"/>
              </a:rPr>
              <a:t> </a:t>
            </a:r>
            <a:r>
              <a:rPr sz="1050" dirty="0">
                <a:solidFill>
                  <a:srgbClr val="262324"/>
                </a:solidFill>
                <a:latin typeface="Calibri"/>
                <a:cs typeface="Calibri"/>
              </a:rPr>
              <a:t>for</a:t>
            </a:r>
            <a:r>
              <a:rPr sz="1050" spc="225" dirty="0">
                <a:solidFill>
                  <a:srgbClr val="262324"/>
                </a:solidFill>
                <a:latin typeface="Calibri"/>
                <a:cs typeface="Calibri"/>
              </a:rPr>
              <a:t> </a:t>
            </a:r>
            <a:r>
              <a:rPr sz="1050" spc="60" dirty="0">
                <a:solidFill>
                  <a:srgbClr val="262324"/>
                </a:solidFill>
                <a:latin typeface="Calibri"/>
                <a:cs typeface="Calibri"/>
              </a:rPr>
              <a:t>BSA</a:t>
            </a:r>
            <a:r>
              <a:rPr sz="1050" spc="225" dirty="0">
                <a:solidFill>
                  <a:srgbClr val="262324"/>
                </a:solidFill>
                <a:latin typeface="Calibri"/>
                <a:cs typeface="Calibri"/>
              </a:rPr>
              <a:t> </a:t>
            </a:r>
            <a:r>
              <a:rPr sz="1050" dirty="0">
                <a:solidFill>
                  <a:srgbClr val="262324"/>
                </a:solidFill>
                <a:latin typeface="Calibri"/>
                <a:cs typeface="Calibri"/>
              </a:rPr>
              <a:t>water</a:t>
            </a:r>
            <a:r>
              <a:rPr sz="1050" spc="229" dirty="0">
                <a:solidFill>
                  <a:srgbClr val="262324"/>
                </a:solidFill>
                <a:latin typeface="Calibri"/>
                <a:cs typeface="Calibri"/>
              </a:rPr>
              <a:t> </a:t>
            </a:r>
            <a:r>
              <a:rPr sz="1050" spc="-10" dirty="0">
                <a:solidFill>
                  <a:srgbClr val="262324"/>
                </a:solidFill>
                <a:latin typeface="Calibri"/>
                <a:cs typeface="Calibri"/>
              </a:rPr>
              <a:t>sports </a:t>
            </a:r>
            <a:r>
              <a:rPr sz="1050" dirty="0">
                <a:solidFill>
                  <a:srgbClr val="262324"/>
                </a:solidFill>
                <a:latin typeface="Calibri"/>
                <a:cs typeface="Calibri"/>
              </a:rPr>
              <a:t>and</a:t>
            </a:r>
            <a:r>
              <a:rPr sz="1050" spc="145" dirty="0">
                <a:solidFill>
                  <a:srgbClr val="262324"/>
                </a:solidFill>
                <a:latin typeface="Calibri"/>
                <a:cs typeface="Calibri"/>
              </a:rPr>
              <a:t> </a:t>
            </a:r>
            <a:r>
              <a:rPr sz="1050" dirty="0">
                <a:solidFill>
                  <a:srgbClr val="262324"/>
                </a:solidFill>
                <a:latin typeface="Calibri"/>
                <a:cs typeface="Calibri"/>
              </a:rPr>
              <a:t>the</a:t>
            </a:r>
            <a:r>
              <a:rPr sz="1050" spc="145" dirty="0">
                <a:solidFill>
                  <a:srgbClr val="262324"/>
                </a:solidFill>
                <a:latin typeface="Calibri"/>
                <a:cs typeface="Calibri"/>
              </a:rPr>
              <a:t> </a:t>
            </a:r>
            <a:r>
              <a:rPr sz="1050" dirty="0">
                <a:solidFill>
                  <a:srgbClr val="262324"/>
                </a:solidFill>
                <a:latin typeface="Calibri"/>
                <a:cs typeface="Calibri"/>
              </a:rPr>
              <a:t>standard</a:t>
            </a:r>
            <a:r>
              <a:rPr sz="1050" spc="145" dirty="0">
                <a:solidFill>
                  <a:srgbClr val="262324"/>
                </a:solidFill>
                <a:latin typeface="Calibri"/>
                <a:cs typeface="Calibri"/>
              </a:rPr>
              <a:t> </a:t>
            </a:r>
            <a:r>
              <a:rPr sz="1050" dirty="0">
                <a:solidFill>
                  <a:srgbClr val="262324"/>
                </a:solidFill>
                <a:latin typeface="Calibri"/>
                <a:cs typeface="Calibri"/>
              </a:rPr>
              <a:t>of</a:t>
            </a:r>
            <a:r>
              <a:rPr sz="1050" spc="145" dirty="0">
                <a:solidFill>
                  <a:srgbClr val="262324"/>
                </a:solidFill>
                <a:latin typeface="Calibri"/>
                <a:cs typeface="Calibri"/>
              </a:rPr>
              <a:t> </a:t>
            </a:r>
            <a:r>
              <a:rPr sz="1050" dirty="0">
                <a:solidFill>
                  <a:srgbClr val="262324"/>
                </a:solidFill>
                <a:latin typeface="Calibri"/>
                <a:cs typeface="Calibri"/>
              </a:rPr>
              <a:t>care</a:t>
            </a:r>
            <a:r>
              <a:rPr sz="1050" spc="145" dirty="0">
                <a:solidFill>
                  <a:srgbClr val="262324"/>
                </a:solidFill>
                <a:latin typeface="Calibri"/>
                <a:cs typeface="Calibri"/>
              </a:rPr>
              <a:t> </a:t>
            </a:r>
            <a:r>
              <a:rPr sz="1050" dirty="0">
                <a:solidFill>
                  <a:srgbClr val="262324"/>
                </a:solidFill>
                <a:latin typeface="Calibri"/>
                <a:cs typeface="Calibri"/>
              </a:rPr>
              <a:t>expected</a:t>
            </a:r>
            <a:r>
              <a:rPr sz="1050" spc="145" dirty="0">
                <a:solidFill>
                  <a:srgbClr val="262324"/>
                </a:solidFill>
                <a:latin typeface="Calibri"/>
                <a:cs typeface="Calibri"/>
              </a:rPr>
              <a:t> </a:t>
            </a:r>
            <a:r>
              <a:rPr sz="1050" dirty="0">
                <a:solidFill>
                  <a:srgbClr val="262324"/>
                </a:solidFill>
                <a:latin typeface="Calibri"/>
                <a:cs typeface="Calibri"/>
              </a:rPr>
              <a:t>of</a:t>
            </a:r>
            <a:r>
              <a:rPr sz="1050" spc="145" dirty="0">
                <a:solidFill>
                  <a:srgbClr val="262324"/>
                </a:solidFill>
                <a:latin typeface="Calibri"/>
                <a:cs typeface="Calibri"/>
              </a:rPr>
              <a:t> </a:t>
            </a:r>
            <a:r>
              <a:rPr sz="1050" dirty="0">
                <a:solidFill>
                  <a:srgbClr val="262324"/>
                </a:solidFill>
                <a:latin typeface="Calibri"/>
                <a:cs typeface="Calibri"/>
              </a:rPr>
              <a:t>unit</a:t>
            </a:r>
            <a:r>
              <a:rPr sz="1050" spc="145" dirty="0">
                <a:solidFill>
                  <a:srgbClr val="262324"/>
                </a:solidFill>
                <a:latin typeface="Calibri"/>
                <a:cs typeface="Calibri"/>
              </a:rPr>
              <a:t> </a:t>
            </a:r>
            <a:r>
              <a:rPr sz="1050" spc="-10" dirty="0">
                <a:solidFill>
                  <a:srgbClr val="262324"/>
                </a:solidFill>
                <a:latin typeface="Calibri"/>
                <a:cs typeface="Calibri"/>
              </a:rPr>
              <a:t>leadership. </a:t>
            </a:r>
            <a:r>
              <a:rPr sz="1050" dirty="0">
                <a:solidFill>
                  <a:srgbClr val="262324"/>
                </a:solidFill>
                <a:latin typeface="Calibri"/>
                <a:cs typeface="Calibri"/>
              </a:rPr>
              <a:t>The</a:t>
            </a:r>
            <a:r>
              <a:rPr sz="1050" spc="260" dirty="0">
                <a:solidFill>
                  <a:srgbClr val="262324"/>
                </a:solidFill>
                <a:latin typeface="Calibri"/>
                <a:cs typeface="Calibri"/>
              </a:rPr>
              <a:t> </a:t>
            </a:r>
            <a:r>
              <a:rPr sz="1050" dirty="0">
                <a:solidFill>
                  <a:srgbClr val="262324"/>
                </a:solidFill>
                <a:latin typeface="Calibri"/>
                <a:cs typeface="Calibri"/>
              </a:rPr>
              <a:t>points</a:t>
            </a:r>
            <a:r>
              <a:rPr sz="1050" spc="265" dirty="0">
                <a:solidFill>
                  <a:srgbClr val="262324"/>
                </a:solidFill>
                <a:latin typeface="Calibri"/>
                <a:cs typeface="Calibri"/>
              </a:rPr>
              <a:t> </a:t>
            </a:r>
            <a:r>
              <a:rPr sz="1050" dirty="0">
                <a:solidFill>
                  <a:srgbClr val="262324"/>
                </a:solidFill>
                <a:latin typeface="Calibri"/>
                <a:cs typeface="Calibri"/>
              </a:rPr>
              <a:t>are</a:t>
            </a:r>
            <a:r>
              <a:rPr sz="1050" spc="265" dirty="0">
                <a:solidFill>
                  <a:srgbClr val="262324"/>
                </a:solidFill>
                <a:latin typeface="Calibri"/>
                <a:cs typeface="Calibri"/>
              </a:rPr>
              <a:t> </a:t>
            </a:r>
            <a:r>
              <a:rPr sz="1050" dirty="0">
                <a:solidFill>
                  <a:srgbClr val="262324"/>
                </a:solidFill>
                <a:latin typeface="Calibri"/>
                <a:cs typeface="Calibri"/>
              </a:rPr>
              <a:t>introduced</a:t>
            </a:r>
            <a:r>
              <a:rPr sz="1050" spc="260" dirty="0">
                <a:solidFill>
                  <a:srgbClr val="262324"/>
                </a:solidFill>
                <a:latin typeface="Calibri"/>
                <a:cs typeface="Calibri"/>
              </a:rPr>
              <a:t> </a:t>
            </a:r>
            <a:r>
              <a:rPr sz="1050" dirty="0">
                <a:solidFill>
                  <a:srgbClr val="262324"/>
                </a:solidFill>
                <a:latin typeface="Calibri"/>
                <a:cs typeface="Calibri"/>
              </a:rPr>
              <a:t>here</a:t>
            </a:r>
            <a:r>
              <a:rPr sz="1050" spc="265" dirty="0">
                <a:solidFill>
                  <a:srgbClr val="262324"/>
                </a:solidFill>
                <a:latin typeface="Calibri"/>
                <a:cs typeface="Calibri"/>
              </a:rPr>
              <a:t> </a:t>
            </a:r>
            <a:r>
              <a:rPr sz="1050" dirty="0">
                <a:solidFill>
                  <a:srgbClr val="262324"/>
                </a:solidFill>
                <a:latin typeface="Calibri"/>
                <a:cs typeface="Calibri"/>
              </a:rPr>
              <a:t>to</a:t>
            </a:r>
            <a:r>
              <a:rPr sz="1050" spc="265" dirty="0">
                <a:solidFill>
                  <a:srgbClr val="262324"/>
                </a:solidFill>
                <a:latin typeface="Calibri"/>
                <a:cs typeface="Calibri"/>
              </a:rPr>
              <a:t> </a:t>
            </a:r>
            <a:r>
              <a:rPr sz="1050" dirty="0">
                <a:solidFill>
                  <a:srgbClr val="262324"/>
                </a:solidFill>
                <a:latin typeface="Calibri"/>
                <a:cs typeface="Calibri"/>
              </a:rPr>
              <a:t>show</a:t>
            </a:r>
            <a:r>
              <a:rPr sz="1050" spc="260" dirty="0">
                <a:solidFill>
                  <a:srgbClr val="262324"/>
                </a:solidFill>
                <a:latin typeface="Calibri"/>
                <a:cs typeface="Calibri"/>
              </a:rPr>
              <a:t> </a:t>
            </a:r>
            <a:r>
              <a:rPr sz="1050" dirty="0">
                <a:solidFill>
                  <a:srgbClr val="262324"/>
                </a:solidFill>
                <a:latin typeface="Calibri"/>
                <a:cs typeface="Calibri"/>
              </a:rPr>
              <a:t>their</a:t>
            </a:r>
            <a:r>
              <a:rPr sz="1050" spc="265" dirty="0">
                <a:solidFill>
                  <a:srgbClr val="262324"/>
                </a:solidFill>
                <a:latin typeface="Calibri"/>
                <a:cs typeface="Calibri"/>
              </a:rPr>
              <a:t> </a:t>
            </a:r>
            <a:r>
              <a:rPr sz="1050" spc="-10" dirty="0">
                <a:solidFill>
                  <a:srgbClr val="262324"/>
                </a:solidFill>
                <a:latin typeface="Calibri"/>
                <a:cs typeface="Calibri"/>
              </a:rPr>
              <a:t>close relationship to</a:t>
            </a:r>
            <a:r>
              <a:rPr sz="1050" spc="-5" dirty="0">
                <a:solidFill>
                  <a:srgbClr val="262324"/>
                </a:solidFill>
                <a:latin typeface="Calibri"/>
                <a:cs typeface="Calibri"/>
              </a:rPr>
              <a:t> </a:t>
            </a:r>
            <a:r>
              <a:rPr sz="1050" dirty="0">
                <a:solidFill>
                  <a:srgbClr val="262324"/>
                </a:solidFill>
                <a:latin typeface="Calibri"/>
                <a:cs typeface="Calibri"/>
              </a:rPr>
              <a:t>factors</a:t>
            </a:r>
            <a:r>
              <a:rPr sz="1050" spc="-10" dirty="0">
                <a:solidFill>
                  <a:srgbClr val="262324"/>
                </a:solidFill>
                <a:latin typeface="Calibri"/>
                <a:cs typeface="Calibri"/>
              </a:rPr>
              <a:t> </a:t>
            </a:r>
            <a:r>
              <a:rPr sz="1050" spc="-20" dirty="0">
                <a:solidFill>
                  <a:srgbClr val="262324"/>
                </a:solidFill>
                <a:latin typeface="Calibri"/>
                <a:cs typeface="Calibri"/>
              </a:rPr>
              <a:t>that</a:t>
            </a:r>
            <a:r>
              <a:rPr sz="1050" spc="-5" dirty="0">
                <a:solidFill>
                  <a:srgbClr val="262324"/>
                </a:solidFill>
                <a:latin typeface="Calibri"/>
                <a:cs typeface="Calibri"/>
              </a:rPr>
              <a:t> </a:t>
            </a:r>
            <a:r>
              <a:rPr sz="1050" dirty="0">
                <a:solidFill>
                  <a:srgbClr val="262324"/>
                </a:solidFill>
                <a:latin typeface="Calibri"/>
                <a:cs typeface="Calibri"/>
              </a:rPr>
              <a:t>lead</a:t>
            </a:r>
            <a:r>
              <a:rPr sz="1050" spc="-5" dirty="0">
                <a:solidFill>
                  <a:srgbClr val="262324"/>
                </a:solidFill>
                <a:latin typeface="Calibri"/>
                <a:cs typeface="Calibri"/>
              </a:rPr>
              <a:t> </a:t>
            </a:r>
            <a:r>
              <a:rPr sz="1050" spc="-10" dirty="0">
                <a:solidFill>
                  <a:srgbClr val="262324"/>
                </a:solidFill>
                <a:latin typeface="Calibri"/>
                <a:cs typeface="Calibri"/>
              </a:rPr>
              <a:t>to drowning.</a:t>
            </a:r>
            <a:r>
              <a:rPr sz="1050" spc="-5" dirty="0">
                <a:solidFill>
                  <a:srgbClr val="262324"/>
                </a:solidFill>
                <a:latin typeface="Calibri"/>
                <a:cs typeface="Calibri"/>
              </a:rPr>
              <a:t> </a:t>
            </a:r>
            <a:r>
              <a:rPr sz="1050" spc="-20" dirty="0">
                <a:solidFill>
                  <a:srgbClr val="262324"/>
                </a:solidFill>
                <a:latin typeface="Calibri"/>
                <a:cs typeface="Calibri"/>
              </a:rPr>
              <a:t>However,</a:t>
            </a:r>
            <a:r>
              <a:rPr sz="1050" spc="-10" dirty="0">
                <a:solidFill>
                  <a:srgbClr val="262324"/>
                </a:solidFill>
                <a:latin typeface="Calibri"/>
                <a:cs typeface="Calibri"/>
              </a:rPr>
              <a:t> </a:t>
            </a:r>
            <a:r>
              <a:rPr sz="1050" spc="-50" dirty="0">
                <a:solidFill>
                  <a:srgbClr val="262324"/>
                </a:solidFill>
                <a:latin typeface="Calibri"/>
                <a:cs typeface="Calibri"/>
              </a:rPr>
              <a:t>a</a:t>
            </a:r>
            <a:r>
              <a:rPr sz="1050" dirty="0">
                <a:solidFill>
                  <a:srgbClr val="262324"/>
                </a:solidFill>
                <a:latin typeface="Calibri"/>
                <a:cs typeface="Calibri"/>
              </a:rPr>
              <a:t> simple</a:t>
            </a:r>
            <a:r>
              <a:rPr sz="1050" spc="50" dirty="0">
                <a:solidFill>
                  <a:srgbClr val="262324"/>
                </a:solidFill>
                <a:latin typeface="Calibri"/>
                <a:cs typeface="Calibri"/>
              </a:rPr>
              <a:t> </a:t>
            </a:r>
            <a:r>
              <a:rPr sz="1050" dirty="0">
                <a:solidFill>
                  <a:srgbClr val="262324"/>
                </a:solidFill>
                <a:latin typeface="Calibri"/>
                <a:cs typeface="Calibri"/>
              </a:rPr>
              <a:t>listing</a:t>
            </a:r>
            <a:r>
              <a:rPr sz="1050" spc="50" dirty="0">
                <a:solidFill>
                  <a:srgbClr val="262324"/>
                </a:solidFill>
                <a:latin typeface="Calibri"/>
                <a:cs typeface="Calibri"/>
              </a:rPr>
              <a:t> </a:t>
            </a:r>
            <a:r>
              <a:rPr sz="1050" dirty="0">
                <a:solidFill>
                  <a:srgbClr val="262324"/>
                </a:solidFill>
                <a:latin typeface="Calibri"/>
                <a:cs typeface="Calibri"/>
              </a:rPr>
              <a:t>does</a:t>
            </a:r>
            <a:r>
              <a:rPr sz="1050" spc="50" dirty="0">
                <a:solidFill>
                  <a:srgbClr val="262324"/>
                </a:solidFill>
                <a:latin typeface="Calibri"/>
                <a:cs typeface="Calibri"/>
              </a:rPr>
              <a:t> </a:t>
            </a:r>
            <a:r>
              <a:rPr sz="1050" dirty="0">
                <a:solidFill>
                  <a:srgbClr val="262324"/>
                </a:solidFill>
                <a:latin typeface="Calibri"/>
                <a:cs typeface="Calibri"/>
              </a:rPr>
              <a:t>not</a:t>
            </a:r>
            <a:r>
              <a:rPr sz="1050" spc="50" dirty="0">
                <a:solidFill>
                  <a:srgbClr val="262324"/>
                </a:solidFill>
                <a:latin typeface="Calibri"/>
                <a:cs typeface="Calibri"/>
              </a:rPr>
              <a:t> </a:t>
            </a:r>
            <a:r>
              <a:rPr sz="1050" dirty="0">
                <a:solidFill>
                  <a:srgbClr val="262324"/>
                </a:solidFill>
                <a:latin typeface="Calibri"/>
                <a:cs typeface="Calibri"/>
              </a:rPr>
              <a:t>provide</a:t>
            </a:r>
            <a:r>
              <a:rPr sz="1050" spc="55" dirty="0">
                <a:solidFill>
                  <a:srgbClr val="262324"/>
                </a:solidFill>
                <a:latin typeface="Calibri"/>
                <a:cs typeface="Calibri"/>
              </a:rPr>
              <a:t> </a:t>
            </a:r>
            <a:r>
              <a:rPr sz="1050" dirty="0">
                <a:solidFill>
                  <a:srgbClr val="262324"/>
                </a:solidFill>
                <a:latin typeface="Calibri"/>
                <a:cs typeface="Calibri"/>
              </a:rPr>
              <a:t>sufficient</a:t>
            </a:r>
            <a:r>
              <a:rPr sz="1050" spc="50" dirty="0">
                <a:solidFill>
                  <a:srgbClr val="262324"/>
                </a:solidFill>
                <a:latin typeface="Calibri"/>
                <a:cs typeface="Calibri"/>
              </a:rPr>
              <a:t> </a:t>
            </a:r>
            <a:r>
              <a:rPr sz="1050" spc="-20" dirty="0">
                <a:solidFill>
                  <a:srgbClr val="262324"/>
                </a:solidFill>
                <a:latin typeface="Calibri"/>
                <a:cs typeface="Calibri"/>
              </a:rPr>
              <a:t>information</a:t>
            </a:r>
            <a:r>
              <a:rPr sz="1050" spc="50" dirty="0">
                <a:solidFill>
                  <a:srgbClr val="262324"/>
                </a:solidFill>
                <a:latin typeface="Calibri"/>
                <a:cs typeface="Calibri"/>
              </a:rPr>
              <a:t> </a:t>
            </a:r>
            <a:r>
              <a:rPr sz="1050" spc="-25" dirty="0">
                <a:solidFill>
                  <a:srgbClr val="262324"/>
                </a:solidFill>
                <a:latin typeface="Calibri"/>
                <a:cs typeface="Calibri"/>
              </a:rPr>
              <a:t>to </a:t>
            </a:r>
            <a:r>
              <a:rPr sz="1050" dirty="0">
                <a:solidFill>
                  <a:srgbClr val="262324"/>
                </a:solidFill>
                <a:latin typeface="Calibri"/>
                <a:cs typeface="Calibri"/>
              </a:rPr>
              <a:t>actually</a:t>
            </a:r>
            <a:r>
              <a:rPr sz="1050" spc="-10" dirty="0">
                <a:solidFill>
                  <a:srgbClr val="262324"/>
                </a:solidFill>
                <a:latin typeface="Calibri"/>
                <a:cs typeface="Calibri"/>
              </a:rPr>
              <a:t> </a:t>
            </a:r>
            <a:r>
              <a:rPr sz="1050" spc="-35" dirty="0">
                <a:solidFill>
                  <a:srgbClr val="262324"/>
                </a:solidFill>
                <a:latin typeface="Calibri"/>
                <a:cs typeface="Calibri"/>
              </a:rPr>
              <a:t>implement</a:t>
            </a:r>
            <a:r>
              <a:rPr sz="1050" spc="-10" dirty="0">
                <a:solidFill>
                  <a:srgbClr val="262324"/>
                </a:solidFill>
                <a:latin typeface="Calibri"/>
                <a:cs typeface="Calibri"/>
              </a:rPr>
              <a:t> </a:t>
            </a:r>
            <a:r>
              <a:rPr sz="1050" spc="-40" dirty="0">
                <a:solidFill>
                  <a:srgbClr val="262324"/>
                </a:solidFill>
                <a:latin typeface="Calibri"/>
                <a:cs typeface="Calibri"/>
              </a:rPr>
              <a:t>the</a:t>
            </a:r>
            <a:r>
              <a:rPr sz="1050" spc="-5" dirty="0">
                <a:solidFill>
                  <a:srgbClr val="262324"/>
                </a:solidFill>
                <a:latin typeface="Calibri"/>
                <a:cs typeface="Calibri"/>
              </a:rPr>
              <a:t> </a:t>
            </a:r>
            <a:r>
              <a:rPr sz="1050" spc="-10" dirty="0">
                <a:solidFill>
                  <a:srgbClr val="262324"/>
                </a:solidFill>
                <a:latin typeface="Calibri"/>
                <a:cs typeface="Calibri"/>
              </a:rPr>
              <a:t>procedures.</a:t>
            </a:r>
            <a:r>
              <a:rPr sz="1050" spc="-5" dirty="0">
                <a:solidFill>
                  <a:srgbClr val="262324"/>
                </a:solidFill>
                <a:latin typeface="Calibri"/>
                <a:cs typeface="Calibri"/>
              </a:rPr>
              <a:t> </a:t>
            </a:r>
            <a:r>
              <a:rPr sz="1050" dirty="0">
                <a:solidFill>
                  <a:srgbClr val="262324"/>
                </a:solidFill>
                <a:latin typeface="Calibri"/>
                <a:cs typeface="Calibri"/>
              </a:rPr>
              <a:t>Each</a:t>
            </a:r>
            <a:r>
              <a:rPr sz="1050" spc="-10" dirty="0">
                <a:solidFill>
                  <a:srgbClr val="262324"/>
                </a:solidFill>
                <a:latin typeface="Calibri"/>
                <a:cs typeface="Calibri"/>
              </a:rPr>
              <a:t> </a:t>
            </a:r>
            <a:r>
              <a:rPr sz="1050" spc="-55" dirty="0">
                <a:solidFill>
                  <a:srgbClr val="262324"/>
                </a:solidFill>
                <a:latin typeface="Calibri"/>
                <a:cs typeface="Calibri"/>
              </a:rPr>
              <a:t>item</a:t>
            </a:r>
            <a:r>
              <a:rPr sz="1050" dirty="0">
                <a:solidFill>
                  <a:srgbClr val="262324"/>
                </a:solidFill>
                <a:latin typeface="Calibri"/>
                <a:cs typeface="Calibri"/>
              </a:rPr>
              <a:t> </a:t>
            </a:r>
            <a:r>
              <a:rPr sz="1050" spc="-10" dirty="0">
                <a:solidFill>
                  <a:srgbClr val="262324"/>
                </a:solidFill>
                <a:latin typeface="Calibri"/>
                <a:cs typeface="Calibri"/>
              </a:rPr>
              <a:t>will </a:t>
            </a:r>
            <a:r>
              <a:rPr sz="1050" spc="-20" dirty="0">
                <a:solidFill>
                  <a:srgbClr val="262324"/>
                </a:solidFill>
                <a:latin typeface="Calibri"/>
                <a:cs typeface="Calibri"/>
              </a:rPr>
              <a:t>be</a:t>
            </a:r>
            <a:r>
              <a:rPr sz="1050" spc="-5" dirty="0">
                <a:solidFill>
                  <a:srgbClr val="262324"/>
                </a:solidFill>
                <a:latin typeface="Calibri"/>
                <a:cs typeface="Calibri"/>
              </a:rPr>
              <a:t> </a:t>
            </a:r>
            <a:r>
              <a:rPr sz="1050" spc="-10" dirty="0">
                <a:solidFill>
                  <a:srgbClr val="262324"/>
                </a:solidFill>
                <a:latin typeface="Calibri"/>
                <a:cs typeface="Calibri"/>
              </a:rPr>
              <a:t>fully explained</a:t>
            </a:r>
            <a:r>
              <a:rPr sz="1050" spc="-15" dirty="0">
                <a:solidFill>
                  <a:srgbClr val="262324"/>
                </a:solidFill>
                <a:latin typeface="Calibri"/>
                <a:cs typeface="Calibri"/>
              </a:rPr>
              <a:t> </a:t>
            </a:r>
            <a:r>
              <a:rPr sz="1050" dirty="0">
                <a:solidFill>
                  <a:srgbClr val="262324"/>
                </a:solidFill>
                <a:latin typeface="Calibri"/>
                <a:cs typeface="Calibri"/>
              </a:rPr>
              <a:t>in</a:t>
            </a:r>
            <a:r>
              <a:rPr sz="1050" spc="-15" dirty="0">
                <a:solidFill>
                  <a:srgbClr val="262324"/>
                </a:solidFill>
                <a:latin typeface="Calibri"/>
                <a:cs typeface="Calibri"/>
              </a:rPr>
              <a:t> </a:t>
            </a:r>
            <a:r>
              <a:rPr sz="1050" spc="-10" dirty="0">
                <a:solidFill>
                  <a:srgbClr val="262324"/>
                </a:solidFill>
                <a:latin typeface="Calibri"/>
                <a:cs typeface="Calibri"/>
              </a:rPr>
              <a:t>subsequent discussions.</a:t>
            </a:r>
            <a:endParaRPr sz="105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49F19A-BF18-CB46-9495-42CB8D8E68C9}"/>
              </a:ext>
            </a:extLst>
          </p:cNvPr>
          <p:cNvPicPr>
            <a:picLocks noChangeAspect="1"/>
          </p:cNvPicPr>
          <p:nvPr/>
        </p:nvPicPr>
        <p:blipFill>
          <a:blip r:embed="rId3"/>
          <a:stretch>
            <a:fillRect/>
          </a:stretch>
        </p:blipFill>
        <p:spPr>
          <a:xfrm>
            <a:off x="228600" y="152400"/>
            <a:ext cx="7315200" cy="9720044"/>
          </a:xfrm>
          <a:prstGeom prst="rect">
            <a:avLst/>
          </a:prstGeom>
        </p:spPr>
      </p:pic>
    </p:spTree>
    <p:extLst>
      <p:ext uri="{BB962C8B-B14F-4D97-AF65-F5344CB8AC3E}">
        <p14:creationId xmlns:p14="http://schemas.microsoft.com/office/powerpoint/2010/main" val="3639916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4789</TotalTime>
  <Words>4318</Words>
  <Application>Microsoft Office PowerPoint</Application>
  <PresentationFormat>Custom</PresentationFormat>
  <Paragraphs>132</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Arial Narrow</vt:lpstr>
      <vt:lpstr>Calibri</vt:lpstr>
      <vt:lpstr>Gill Sans MT</vt:lpstr>
      <vt:lpstr>Impact</vt:lpstr>
      <vt:lpstr>Lucida Sans</vt:lpstr>
      <vt:lpstr>Tahoma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Greatest Risk:</vt:lpstr>
      <vt:lpstr>Remote Swimming Area Setup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Terrel Schimpf</cp:lastModifiedBy>
  <cp:revision>1</cp:revision>
  <cp:lastPrinted>2025-03-18T02:18:13Z</cp:lastPrinted>
  <dcterms:created xsi:type="dcterms:W3CDTF">2025-03-17T14:29:15Z</dcterms:created>
  <dcterms:modified xsi:type="dcterms:W3CDTF">2025-04-06T19:17:38Z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2024-04-21T00:00:00Z</vt:filetime>
  </property>
  <property fmtid="{D5CDD505-2E9C-101B-9397-08002B2CF9AE}" pid="3" name="Creator">
    <vt:lpwstr>Adobe InDesign CC 13.1 (Macintosh)</vt:lpwstr>
  </property>
  <property fmtid="{D5CDD505-2E9C-101B-9397-08002B2CF9AE}" pid="4" name="LastSaved">
    <vt:filetime>2025-03-17T00:00:00Z</vt:filetime>
  </property>
  <property fmtid="{D5CDD505-2E9C-101B-9397-08002B2CF9AE}" pid="5" name="Producer">
    <vt:lpwstr>Adobe Acrobat Pro (64-bit) 24.2.20687</vt:lpwstr>
  </property>
</Properties>
</file>